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8"/>
  </p:notesMasterIdLst>
  <p:handoutMasterIdLst>
    <p:handoutMasterId r:id="rId29"/>
  </p:handoutMasterIdLst>
  <p:sldIdLst>
    <p:sldId id="1105" r:id="rId8"/>
    <p:sldId id="1429" r:id="rId9"/>
    <p:sldId id="1405" r:id="rId10"/>
    <p:sldId id="482" r:id="rId11"/>
    <p:sldId id="498" r:id="rId12"/>
    <p:sldId id="1449" r:id="rId13"/>
    <p:sldId id="1446" r:id="rId14"/>
    <p:sldId id="1432" r:id="rId15"/>
    <p:sldId id="1451" r:id="rId16"/>
    <p:sldId id="1448" r:id="rId17"/>
    <p:sldId id="1452" r:id="rId18"/>
    <p:sldId id="1453" r:id="rId19"/>
    <p:sldId id="1454" r:id="rId20"/>
    <p:sldId id="1455" r:id="rId21"/>
    <p:sldId id="1456" r:id="rId22"/>
    <p:sldId id="1457" r:id="rId23"/>
    <p:sldId id="1458" r:id="rId24"/>
    <p:sldId id="1459" r:id="rId25"/>
    <p:sldId id="355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852" autoAdjust="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81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6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7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2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4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8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阶段项目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首页展示、退出系统、商品详情展示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77456-D272-42A6-ADB8-00DFB34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63" y="1511882"/>
            <a:ext cx="2341425" cy="42542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EE945B-EE4C-44C1-A8F6-EF130881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54" y="1241914"/>
            <a:ext cx="3071545" cy="41181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45C459-475C-4FC6-A824-B5C817BFF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022" y="5502429"/>
            <a:ext cx="2341425" cy="10237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E90928-C274-4BEC-A846-6819BB5BCF47}"/>
              </a:ext>
            </a:extLst>
          </p:cNvPr>
          <p:cNvSpPr txBox="1"/>
          <p:nvPr/>
        </p:nvSpPr>
        <p:spPr>
          <a:xfrm>
            <a:off x="699864" y="1887994"/>
            <a:ext cx="5648490" cy="24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首页展示：展示命令，用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分支判断用户的选择。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展示系统全部店家、商品详情：必须展示成指定格式。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退出功能：就是干掉当前程序。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4536032" y="2104836"/>
            <a:ext cx="6599499" cy="2242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、系统是怎样展示出全部店家和商品信息的？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遍历存储店家和商品的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String,List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&lt;Article&gt;&gt;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2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首页设计、退出系统、商品信息展示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20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77456-D272-42A6-ADB8-00DFB34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37" y="1764007"/>
            <a:ext cx="2341425" cy="42542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E90928-C274-4BEC-A846-6819BB5BCF47}"/>
              </a:ext>
            </a:extLst>
          </p:cNvPr>
          <p:cNvSpPr txBox="1"/>
          <p:nvPr/>
        </p:nvSpPr>
        <p:spPr>
          <a:xfrm>
            <a:off x="3905572" y="1469540"/>
            <a:ext cx="6912245" cy="18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商品上架：就是指定店铺，添加一个新的商品信息给它。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如果店铺存在：则给其添加一个新的商品对象。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如果店铺不存在：则添加一个新店铺，并给其添加一个新的商品对象。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5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4574778" y="1593392"/>
            <a:ext cx="6599499" cy="408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、商品上架是如何实现的，简述一下实现的思路？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让用户输入店铺名称，判断店铺是否存在。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店铺存在，或者其橱柜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店铺不存在，创建新橱柜，加入店铺和橱柜到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集合中去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为店铺的橱柜添加一个新的商品对象。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8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首页设计、退出系统、商品信息展示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77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77456-D272-42A6-ADB8-00DFB34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37" y="1764007"/>
            <a:ext cx="2341425" cy="42542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E90928-C274-4BEC-A846-6819BB5BCF47}"/>
              </a:ext>
            </a:extLst>
          </p:cNvPr>
          <p:cNvSpPr txBox="1"/>
          <p:nvPr/>
        </p:nvSpPr>
        <p:spPr>
          <a:xfrm>
            <a:off x="3959816" y="1624522"/>
            <a:ext cx="7449864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商品下架：就是指定店铺，并指定一个商品，从该店铺的橱柜中删除该商品。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4574778" y="1593392"/>
            <a:ext cx="6599499" cy="359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、商品下架是如何实现的，简述一下实现的思路？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先让用户输入店铺，获取其橱柜。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如果橱柜存在，再让用户录入商品名称。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根据商品名称和店铺名称查询出该商品对象。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再从橱柜中删除该商品对象即可。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首页设计、退出系统、商品信息展示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16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阶段项目实战介绍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退出系统、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商品信息展示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0B030F-A779-4CED-9A1D-60AD0F3A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商品管理系统功能演示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63BF02-7551-480E-B281-9AB7D7E6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36" y="1519422"/>
            <a:ext cx="4981575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2D6B6-65A8-41EB-BB06-7C4C127F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1" y="1668754"/>
            <a:ext cx="2341425" cy="42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商品管理系统技术选型分析：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67C956-E7E4-C949-BBCE-37D6A6450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4536" y="2845229"/>
            <a:ext cx="558429" cy="5171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17ED3356-8FC6-E345-B1E1-A36F4E963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0290" y="4639127"/>
            <a:ext cx="582675" cy="58210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93D12B0-432B-DE4E-892C-4F3DD740E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2626" y="2694617"/>
            <a:ext cx="639073" cy="64742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4059D770-C98D-4640-AD5D-DD98012C8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2629" y="4663388"/>
            <a:ext cx="612989" cy="557844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792B83-ACB6-8B49-8703-4A74405C35AE}"/>
              </a:ext>
            </a:extLst>
          </p:cNvPr>
          <p:cNvSpPr/>
          <p:nvPr/>
        </p:nvSpPr>
        <p:spPr>
          <a:xfrm>
            <a:off x="5211681" y="3058288"/>
            <a:ext cx="1865868" cy="1865868"/>
          </a:xfrm>
          <a:prstGeom prst="ellipse">
            <a:avLst/>
          </a:pr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42BD5-C695-F54D-9615-1298E5B1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601" y="4541889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4CB37-8684-CC47-A42C-DA7D740A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120" y="4271890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使用常见</a:t>
            </a:r>
            <a:r>
              <a:rPr lang="en-US" altLang="zh-CN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API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C052CCB3-F865-3A4F-9B80-3C9BBF8EE78D}"/>
              </a:ext>
            </a:extLst>
          </p:cNvPr>
          <p:cNvSpPr txBox="1"/>
          <p:nvPr/>
        </p:nvSpPr>
        <p:spPr>
          <a:xfrm>
            <a:off x="7585047" y="4900688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业务数据的分析、处理，日期时间的处理，日志框架的使用等。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4A737F4-944A-C549-B3D7-5B76D8AA96C7}"/>
              </a:ext>
            </a:extLst>
          </p:cNvPr>
          <p:cNvSpPr txBox="1"/>
          <p:nvPr/>
        </p:nvSpPr>
        <p:spPr>
          <a:xfrm>
            <a:off x="5188046" y="3587782"/>
            <a:ext cx="186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技术点分析</a:t>
            </a:r>
            <a:endParaRPr lang="en-US" altLang="zh-CN" sz="2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16EF758-1607-DF4D-9423-29A39A6B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9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C2F0A86-546A-F04A-A05C-BBE2270B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85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使用集合容器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2024E3F4-9DA5-B541-B847-667D06200169}"/>
              </a:ext>
            </a:extLst>
          </p:cNvPr>
          <p:cNvSpPr txBox="1"/>
          <p:nvPr/>
        </p:nvSpPr>
        <p:spPr>
          <a:xfrm>
            <a:off x="7519412" y="2386470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涉及到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Map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集合，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系列集合的各种使用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A3CE60-1C3A-2B40-AA8F-28060B5F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CFCEFA-1156-CF4E-B947-A0018F07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面向对象编程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449197D-E919-D446-A377-B77BE7B9D98D}"/>
              </a:ext>
            </a:extLst>
          </p:cNvPr>
          <p:cNvSpPr txBox="1"/>
          <p:nvPr/>
        </p:nvSpPr>
        <p:spPr>
          <a:xfrm>
            <a:off x="1459312" y="2423323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系统包含了商品对象，对象需要存入到集合容器中去。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DBA1A4-6F85-4243-8F5D-E55BB2BE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4393387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90A7BBD-993E-7F49-90A8-4F4B3224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4123388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程序流程控制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16FDA4C-3E59-4E48-A081-5337AA2341AB}"/>
              </a:ext>
            </a:extLst>
          </p:cNvPr>
          <p:cNvSpPr txBox="1"/>
          <p:nvPr/>
        </p:nvSpPr>
        <p:spPr>
          <a:xfrm>
            <a:off x="1459312" y="4752186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需要结合分支、循环、跳转关键字等相关操作控制程序的业务逻辑。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学习本项目，你将至少得到如下收获：</a:t>
            </a:r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A7AEA-1EEC-E547-A801-B036E2F9FEDA}"/>
              </a:ext>
            </a:extLst>
          </p:cNvPr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6E1E4-ADBF-3945-8AC9-3FA5D5F77235}"/>
              </a:ext>
            </a:extLst>
          </p:cNvPr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AE5AE8-BA80-CD4B-9C6A-9AED4E7AF704}"/>
              </a:ext>
            </a:extLst>
          </p:cNvPr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406E6-CA38-2447-B084-3B6538865F93}"/>
              </a:ext>
            </a:extLst>
          </p:cNvPr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1BFC4B8-5130-4E43-9554-9C8DA71B10EC}"/>
              </a:ext>
            </a:extLst>
          </p:cNvPr>
          <p:cNvCxnSpPr>
            <a:cxnSpLocks/>
          </p:cNvCxnSpPr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12DB6D1-280B-BE42-B5F8-690C844609E9}"/>
              </a:ext>
            </a:extLst>
          </p:cNvPr>
          <p:cNvCxnSpPr>
            <a:cxnSpLocks/>
          </p:cNvCxnSpPr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5C9CEE7-84BB-564B-8387-C56D65A0A1AB}"/>
              </a:ext>
            </a:extLst>
          </p:cNvPr>
          <p:cNvSpPr/>
          <p:nvPr/>
        </p:nvSpPr>
        <p:spPr>
          <a:xfrm>
            <a:off x="1528578" y="2585969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ED827-DC92-4D5E-B190-6BFE7A6672C4}"/>
              </a:ext>
            </a:extLst>
          </p:cNvPr>
          <p:cNvSpPr/>
          <p:nvPr/>
        </p:nvSpPr>
        <p:spPr>
          <a:xfrm>
            <a:off x="5604675" y="2558900"/>
            <a:ext cx="360985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清晰、缜密的业务、数据分析能力。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45EAE9-CD4E-420D-92E0-A8CAEB07EF0E}"/>
              </a:ext>
            </a:extLst>
          </p:cNvPr>
          <p:cNvSpPr/>
          <p:nvPr/>
        </p:nvSpPr>
        <p:spPr>
          <a:xfrm>
            <a:off x="1528572" y="4204502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、提升了编程思维和编程能力。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FEEF90-576B-4ED4-908A-6123E9D56327}"/>
              </a:ext>
            </a:extLst>
          </p:cNvPr>
          <p:cNvSpPr/>
          <p:nvPr/>
        </p:nvSpPr>
        <p:spPr>
          <a:xfrm>
            <a:off x="5491230" y="3931602"/>
            <a:ext cx="3836748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、形成良好的编码习惯，获得一定的编程经验。</a:t>
            </a:r>
          </a:p>
        </p:txBody>
      </p:sp>
    </p:spTree>
    <p:extLst>
      <p:ext uri="{BB962C8B-B14F-4D97-AF65-F5344CB8AC3E}">
        <p14:creationId xmlns:p14="http://schemas.microsoft.com/office/powerpoint/2010/main" val="32680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退出系统、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商品信息展示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8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737532" y="1624522"/>
            <a:ext cx="806686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定义一个商品类，用于后期创建商品对象，封装商品信息。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定义一个静态的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集合用于存储商品，键是店铺名称，值是其商品橱柜。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系统对象设计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77456-D272-42A6-ADB8-00DFB34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1" y="1668754"/>
            <a:ext cx="2341425" cy="4254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B9321-35FD-410C-AA6B-121ABF1E2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06" y="3351219"/>
            <a:ext cx="3588424" cy="24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4388798" y="1453907"/>
            <a:ext cx="7410937" cy="408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、商品信息准备如何进行封装？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定义了商品类，后期创建商品对象封装商品信息。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、系统准备如何存储全部店家和其商品信息的？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定义一个静态的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集合用于存储的，键是店铺名称，值是其商品橱柜。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String,List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&lt;Article&gt;&gt;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936372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商品管理系统简介、项目功能演示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首页设计、退出系统、商品信息展示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商品上架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商品下架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查询商品信息（学生自己练习）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02659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23994</TotalTime>
  <Words>1103</Words>
  <Application>Microsoft Office PowerPoint</Application>
  <PresentationFormat>宽屏</PresentationFormat>
  <Paragraphs>131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阶段项目</vt:lpstr>
      <vt:lpstr>PowerPoint 演示文稿</vt:lpstr>
      <vt:lpstr>商品管理系统功能演示</vt:lpstr>
      <vt:lpstr>商品管理系统技术选型分析：</vt:lpstr>
      <vt:lpstr>学习本项目，你将至少得到如下收获：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moon</cp:lastModifiedBy>
  <cp:revision>5030</cp:revision>
  <dcterms:created xsi:type="dcterms:W3CDTF">2020-03-31T02:23:27Z</dcterms:created>
  <dcterms:modified xsi:type="dcterms:W3CDTF">2021-11-22T10:32:57Z</dcterms:modified>
</cp:coreProperties>
</file>