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4"/>
  </p:notesMasterIdLst>
  <p:handoutMasterIdLst>
    <p:handoutMasterId r:id="rId15"/>
  </p:handoutMasterIdLst>
  <p:sldIdLst>
    <p:sldId id="462" r:id="rId8"/>
    <p:sldId id="745" r:id="rId9"/>
    <p:sldId id="746" r:id="rId10"/>
    <p:sldId id="763" r:id="rId11"/>
    <p:sldId id="76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>
                <a:sym typeface="+mn-ea"/>
              </a:rPr>
              <a:t>课程介绍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课程介绍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了解课程模式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6225" indent="-276225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1.阶段课时</a:t>
            </a: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2.授课模式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.代课老师</a:t>
            </a: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.上课时间</a:t>
            </a: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上课要求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上课流程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课程大纲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课程介绍</a:t>
            </a:r>
            <a:endParaRPr kumimoji="1" lang="en-US" altLang="zh-CN">
              <a:sym typeface="+mn-ea"/>
            </a:endParaRPr>
          </a:p>
        </p:txBody>
      </p:sp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1400" b="1">
                <a:solidFill>
                  <a:srgbClr val="B60206"/>
                </a:solidFill>
                <a:sym typeface="+mn-ea"/>
              </a:rPr>
              <a:t>阶段课时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(</a:t>
            </a:r>
            <a:r>
              <a:rPr lang="en-US" altLang="zh-CN" sz="1400" smtClean="0">
                <a:solidFill>
                  <a:srgbClr val="262626"/>
                </a:solidFill>
                <a:sym typeface="+mn-ea"/>
              </a:rPr>
              <a:t>13</a:t>
            </a:r>
            <a:r>
              <a:rPr lang="zh-CN" altLang="en-US" sz="1400" smtClean="0">
                <a:solidFill>
                  <a:srgbClr val="262626"/>
                </a:solidFill>
                <a:sym typeface="+mn-ea"/>
              </a:rPr>
              <a:t>天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)</a:t>
            </a:r>
            <a:r>
              <a:rPr lang="en-US" sz="1400" b="1">
                <a:solidFill>
                  <a:srgbClr val="B60206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B60206"/>
                </a:solidFill>
                <a:sym typeface="+mn-ea"/>
              </a:rPr>
              <a:t>授课模式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(</a:t>
            </a:r>
            <a:r>
              <a:rPr lang="zh-CN" altLang="en-US" sz="1400">
                <a:solidFill>
                  <a:srgbClr val="262626"/>
                </a:solidFill>
                <a:sym typeface="+mn-ea"/>
              </a:rPr>
              <a:t>面授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)</a:t>
            </a:r>
            <a:r>
              <a:rPr lang="en-US" sz="1400" b="1">
                <a:solidFill>
                  <a:srgbClr val="B60206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B60206"/>
                </a:solidFill>
                <a:sym typeface="+mn-ea"/>
              </a:rPr>
              <a:t>代课老师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(</a:t>
            </a:r>
            <a:r>
              <a:rPr lang="zh-CN" altLang="en-US" sz="1400">
                <a:solidFill>
                  <a:srgbClr val="262626"/>
                </a:solidFill>
                <a:sym typeface="+mn-ea"/>
              </a:rPr>
              <a:t>贾乐飞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)</a:t>
            </a:r>
            <a:endParaRPr lang="zh-CN" altLang="en-US" sz="14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400" b="1">
                <a:solidFill>
                  <a:srgbClr val="B60206"/>
                </a:solidFill>
                <a:sym typeface="+mn-ea"/>
              </a:rPr>
              <a:t>上课时间</a:t>
            </a:r>
            <a:r>
              <a:rPr lang="en-US" altLang="zh-CN" sz="1400" b="1">
                <a:solidFill>
                  <a:srgbClr val="B60206"/>
                </a:solidFill>
                <a:sym typeface="+mn-ea"/>
              </a:rPr>
              <a:t>  </a:t>
            </a:r>
            <a:endParaRPr lang="en-US" altLang="zh-CN" sz="1400" b="1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早读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08:00~08:30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	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上午课时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08:30-12:30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下午课时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14:30-18:30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	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晚自习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19:30-21.00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上课要求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endParaRPr lang="en-US" altLang="zh-CN" sz="1400" b="1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困了站起来，相互提醒 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上多及时记录问题，下课及时解决问题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特殊情况发消息，安全第一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上课流程  </a:t>
            </a:r>
            <a:endParaRPr lang="en-US" altLang="zh-CN" sz="1400" b="1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课程介绍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--(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知识点 目标 路径 讲解 小结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)--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总结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外网地址:资料分享  feiQ+UTorrent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每日反馈  https://tlias-stu.boxuegu.com</a:t>
            </a:r>
            <a:endParaRPr lang="zh-CN" altLang="en-US" sz="12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课程介绍</a:t>
            </a:r>
            <a:endParaRPr kumimoji="1" lang="zh-CN" altLang="en-US"/>
          </a:p>
        </p:txBody>
      </p:sp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课程大纲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day01-复习回顾、继承、模板设计模式、抽象类、ﬁnal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day02-static、接口、多态、内部类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day03-权限修饰符、代码块、常用API 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day04-综合练习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day05-Collection、List、泛型、数据结构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day06-Collections,Set,Map,斗地主排序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day07-排序算法,异常,多线程基础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day08-线程安全、volatile关键字、原子性、并发包、死锁、线程池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day09-线程状态、等待与唤醒、Lambda表达式、Stream流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day10-File类、递归、字节流、字符流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day11-属性集-缓冲流-转换流-序列化流</a:t>
            </a:r>
          </a:p>
          <a:p>
            <a:pPr marL="819150" lvl="2" indent="-285750">
              <a:lnSpc>
                <a:spcPct val="150000"/>
              </a:lnSpc>
            </a:pPr>
            <a:r>
              <a:rPr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day12-Socket</a:t>
            </a:r>
            <a:r>
              <a:rPr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网络编程、</a:t>
            </a:r>
            <a:r>
              <a:rPr lang="zh-CN" altLang="en-US"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例</a:t>
            </a:r>
            <a:r>
              <a:rPr lang="en-US" altLang="zh-CN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多例</a:t>
            </a:r>
            <a:r>
              <a:rPr lang="en-US" altLang="zh-CN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</a:t>
            </a:r>
            <a:r>
              <a:rPr lang="en-US" altLang="zh-CN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工厂模式</a:t>
            </a:r>
            <a:endParaRPr lang="en-US" altLang="zh-CN" sz="1200" b="0" smtClean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>
              <a:lnSpc>
                <a:spcPct val="150000"/>
              </a:lnSpc>
            </a:pPr>
            <a:r>
              <a:rPr lang="en-US" altLang="zh-CN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</a:t>
            </a:r>
            <a:r>
              <a:rPr lang="en-US" altLang="zh-CN"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ay13- </a:t>
            </a:r>
            <a:r>
              <a:rPr lang="zh-CN" altLang="en-US"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枚举、</a:t>
            </a:r>
            <a:r>
              <a:rPr lang="en-US" altLang="zh-CN"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JDK8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新特性</a:t>
            </a:r>
            <a:r>
              <a:rPr lang="zh-CN" altLang="en-US" sz="12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</a:t>
            </a:r>
            <a:r>
              <a:rPr lang="zh-CN" altLang="en-US" sz="1200" b="0" smtClean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正则表达式</a:t>
            </a:r>
            <a:endParaRPr lang="zh-CN" altLang="en-US" sz="1200" b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课程介绍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小结</a:t>
            </a:r>
          </a:p>
        </p:txBody>
      </p:sp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/>
              <a:t>1.</a:t>
            </a:r>
            <a:r>
              <a:rPr kumimoji="1" lang="zh-CN" altLang="en-US" sz="1400"/>
              <a:t>调整好学习时间，尽量不要延误课程，情况预习，提前预习</a:t>
            </a:r>
            <a:r>
              <a:rPr kumimoji="1" lang="en-US" altLang="zh-CN" sz="1400"/>
              <a:t>(</a:t>
            </a:r>
            <a:r>
              <a:rPr kumimoji="1" lang="zh-CN" altLang="en-US" sz="1400"/>
              <a:t>倍速看视频</a:t>
            </a:r>
            <a:r>
              <a:rPr kumimoji="1" lang="en-US" altLang="zh-CN" sz="1400"/>
              <a:t>)</a:t>
            </a:r>
            <a:r>
              <a:rPr kumimoji="1" lang="zh-CN" altLang="en-US" sz="1400">
                <a:sym typeface="+mn-ea"/>
              </a:rPr>
              <a:t>。</a:t>
            </a:r>
            <a:r>
              <a:rPr kumimoji="1" lang="zh-CN" altLang="en-US" sz="1400"/>
              <a:t/>
            </a:r>
            <a:br>
              <a:rPr kumimoji="1" lang="zh-CN" altLang="en-US" sz="1400"/>
            </a:br>
            <a:endParaRPr kumimoji="1"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宽屏</PresentationFormat>
  <Paragraphs>47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课程介绍</vt:lpstr>
      <vt:lpstr>课程介绍</vt:lpstr>
      <vt:lpstr>课程介绍</vt:lpstr>
      <vt:lpstr>课程介绍</vt:lpstr>
      <vt:lpstr>课程介绍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741</cp:revision>
  <dcterms:created xsi:type="dcterms:W3CDTF">2020-03-31T02:23:00Z</dcterms:created>
  <dcterms:modified xsi:type="dcterms:W3CDTF">2022-03-04T00:49:37Z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721F27B9FE304F9FB04F2C4B564EC5EA</vt:lpwstr>
  </property>
</Properties>
</file>