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22"/>
  </p:notesMasterIdLst>
  <p:handoutMasterIdLst>
    <p:handoutMasterId r:id="rId23"/>
  </p:handoutMasterIdLst>
  <p:sldIdLst>
    <p:sldId id="462" r:id="rId8"/>
    <p:sldId id="463" r:id="rId9"/>
    <p:sldId id="1061" r:id="rId10"/>
    <p:sldId id="1062" r:id="rId11"/>
    <p:sldId id="1194" r:id="rId12"/>
    <p:sldId id="1204" r:id="rId13"/>
    <p:sldId id="1205" r:id="rId14"/>
    <p:sldId id="631" r:id="rId15"/>
    <p:sldId id="876" r:id="rId16"/>
    <p:sldId id="1195" r:id="rId17"/>
    <p:sldId id="1196" r:id="rId18"/>
    <p:sldId id="1201" r:id="rId19"/>
    <p:sldId id="1202" r:id="rId20"/>
    <p:sldId id="26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919191"/>
    <a:srgbClr val="B60206"/>
    <a:srgbClr val="49504F"/>
    <a:srgbClr val="B70006"/>
    <a:srgbClr val="FFFFE4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36" autoAdjust="0"/>
    <p:restoredTop sz="95244" autoAdjust="0"/>
  </p:normalViewPr>
  <p:slideViewPr>
    <p:cSldViewPr snapToGrid="0">
      <p:cViewPr varScale="1">
        <p:scale>
          <a:sx n="87" d="100"/>
          <a:sy n="87" d="100"/>
        </p:scale>
        <p:origin x="11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2022/3/4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2849562"/>
            <a:ext cx="10541000" cy="1158875"/>
          </a:xfrm>
        </p:spPr>
        <p:txBody>
          <a:bodyPr/>
          <a:lstStyle/>
          <a:p>
            <a:r>
              <a:rPr kumimoji="1" lang="zh-CN" altLang="en-US" sz="6000" dirty="0"/>
              <a:t>面向对象</a:t>
            </a:r>
            <a:r>
              <a:rPr kumimoji="1" lang="en-US" altLang="zh-CN" sz="6000" dirty="0"/>
              <a:t>-</a:t>
            </a:r>
            <a:r>
              <a:rPr kumimoji="1" lang="zh-CN" altLang="en-US" sz="6000" dirty="0"/>
              <a:t>封装复习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构造方法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掌握构造方法的定义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1.作用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.格式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.分类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作用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创建对象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对象初始化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定义格式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分类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无参构造、有参构造、满参构造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code\day01\src\</a:t>
            </a:r>
            <a:r>
              <a:rPr lang="en-US" altLang="zh-CN" sz="14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com.itheima01_复习.Student.java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endParaRPr kumimoji="1" lang="zh-CN" altLang="en-US" sz="1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构造方法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sp>
        <p:nvSpPr>
          <p:cNvPr id="2" name="矩形 1"/>
          <p:cNvSpPr/>
          <p:nvPr/>
        </p:nvSpPr>
        <p:spPr>
          <a:xfrm>
            <a:off x="1355725" y="2940050"/>
            <a:ext cx="3788410" cy="86868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修饰符 类名(形参列表) {</a:t>
            </a:r>
            <a:endParaRPr lang="zh-CN" altLang="en-US" sz="12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// 构造体代码，执行代码</a:t>
            </a:r>
            <a:endParaRPr lang="zh-CN" altLang="en-US" sz="1200" b="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}</a:t>
            </a:r>
            <a:endParaRPr kumimoji="0" lang="zh-CN" altLang="en-US" sz="1200" i="0" u="none" strike="noStrike" kern="0" cap="none" spc="0" normalizeH="0" baseline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this</a:t>
            </a:r>
            <a:r>
              <a:rPr kumimoji="1">
                <a:sym typeface="+mn-ea"/>
              </a:rPr>
              <a:t>关键字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的基本使用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1.作用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</a:t>
            </a: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应用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作用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this代表所在类的当前对象的引用（地址值）;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应用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区分成员变量与局部变量。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code\day01\src\</a:t>
            </a:r>
            <a:r>
              <a:rPr lang="en-US" altLang="zh-CN" sz="14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com.itheima01_复习.Student.java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33400" lvl="2" indent="0" algn="l">
              <a:lnSpc>
                <a:spcPct val="150000"/>
              </a:lnSpc>
              <a:buClrTx/>
              <a:buSzTx/>
              <a:buNone/>
            </a:pPr>
            <a:endParaRPr kumimoji="1" lang="zh-CN" altLang="en-US" sz="1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this</a:t>
            </a:r>
            <a:r>
              <a:rPr kumimoji="1">
                <a:sym typeface="+mn-ea"/>
              </a:rPr>
              <a:t>关键字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68900" y="726440"/>
            <a:ext cx="5973445" cy="5347970"/>
          </a:xfrm>
        </p:spPr>
        <p:txBody>
          <a:bodyPr/>
          <a:lstStyle/>
          <a:p>
            <a:r>
              <a:rPr kumimoji="1" lang="zh-CN" altLang="en-US"/>
              <a:t>面向对象封装复习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面向对象封装复习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kumimoji="1" lang="zh-CN" altLang="en-US">
                <a:sym typeface="+mn-ea"/>
              </a:rPr>
              <a:t>类的定义</a:t>
            </a:r>
          </a:p>
          <a:p>
            <a:r>
              <a:rPr kumimoji="1" lang="zh-CN" altLang="en-US">
                <a:sym typeface="+mn-ea"/>
              </a:rPr>
              <a:t>类的使用</a:t>
            </a:r>
            <a:endParaRPr kumimoji="1" lang="zh-CN" altLang="en-US"/>
          </a:p>
          <a:p>
            <a:r>
              <a:rPr kumimoji="1">
                <a:sym typeface="+mn-ea"/>
              </a:rPr>
              <a:t>类的封装原则</a:t>
            </a:r>
            <a:endParaRPr kumimoji="1" lang="zh-CN" altLang="en-US"/>
          </a:p>
          <a:p>
            <a:r>
              <a:rPr kumimoji="1" lang="zh-CN" altLang="en-US">
                <a:sym typeface="+mn-ea"/>
              </a:rPr>
              <a:t>构造方法</a:t>
            </a:r>
            <a:endParaRPr kumimoji="1" lang="zh-CN" altLang="en-US"/>
          </a:p>
          <a:p>
            <a:r>
              <a:rPr kumimoji="1" lang="en-US" altLang="zh-CN">
                <a:sym typeface="+mn-ea"/>
              </a:rPr>
              <a:t>this</a:t>
            </a:r>
            <a:r>
              <a:rPr kumimoji="1" lang="zh-CN" altLang="en-US">
                <a:sym typeface="+mn-ea"/>
              </a:rPr>
              <a:t>的作用</a:t>
            </a:r>
            <a:endParaRPr kumimoji="1" lang="zh-CN" altLang="en-US"/>
          </a:p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类的定义</a:t>
            </a:r>
            <a:endParaRPr kumimoji="1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掌握类的基本结构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定义格式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定义格式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4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code\day01</a:t>
            </a:r>
            <a:r>
              <a:rPr lang="en-US" altLang="zh-CN" sz="14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\src\com.itheima01_复习.Student.java</a:t>
            </a:r>
            <a:endParaRPr kumimoji="1" lang="zh-CN" altLang="en-US" sz="1400" b="0"/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33400" lvl="2" indent="0" algn="l">
              <a:lnSpc>
                <a:spcPct val="150000"/>
              </a:lnSpc>
              <a:buClrTx/>
              <a:buSzTx/>
              <a:buNone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533400" lvl="2" indent="0" algn="l">
              <a:lnSpc>
                <a:spcPct val="150000"/>
              </a:lnSpc>
              <a:buClrTx/>
              <a:buSzTx/>
              <a:buNone/>
            </a:pPr>
            <a:endParaRPr kumimoji="1" lang="zh-CN" altLang="en-US" sz="1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类的定义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sp>
        <p:nvSpPr>
          <p:cNvPr id="12" name="矩形 11"/>
          <p:cNvSpPr/>
          <p:nvPr/>
        </p:nvSpPr>
        <p:spPr>
          <a:xfrm>
            <a:off x="1345565" y="1852295"/>
            <a:ext cx="3788410" cy="198310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修饰符 class 类名{</a:t>
            </a:r>
            <a:endParaRPr lang="zh-CN" altLang="en-US" sz="120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1.成员变量（属性）</a:t>
            </a:r>
            <a:endParaRPr lang="zh-CN" altLang="en-US" sz="120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2.构造器 （初始化类的对象数据的）</a:t>
            </a:r>
            <a:endParaRPr lang="zh-CN" altLang="en-US" sz="120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3.成员方法 (行为) </a:t>
            </a:r>
            <a:endParaRPr lang="zh-CN" altLang="en-US" sz="120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4.内部类</a:t>
            </a:r>
            <a:endParaRPr lang="zh-CN" altLang="en-US" sz="1200" kern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5.代码块</a:t>
            </a:r>
          </a:p>
          <a:p>
            <a:pPr marL="0"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kern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}</a:t>
            </a:r>
            <a:endParaRPr kumimoji="0" lang="zh-CN" altLang="en-US" sz="1200" i="0" u="none" strike="noStrike" kern="0" cap="none" spc="0" normalizeH="0" baseline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类的使用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掌握对象的创建与使用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1.创建对象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.使用对象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创建对象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类名 对象名 = new 构造方法(实参);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使用对象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对象名.成员变量名;//成员变量非私有，私有成员变量需要通过对应的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get/set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方法操作成员变量。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对象名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成员方法名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实参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code\day01\src\</a:t>
            </a:r>
            <a:r>
              <a:rPr lang="en-US" altLang="zh-CN" sz="14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com.itheima01_复习.StudentTest.java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kumimoji="1" lang="zh-CN" altLang="en-US" sz="1400" b="0"/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endParaRPr kumimoji="1" lang="zh-CN" altLang="en-US" sz="1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类的使用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类的封装原则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掌握对象类的封装原则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1.封装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.封装的原则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封装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被认为是一个保护屏障，对外隐藏具体的实现细节，防止该类的代码和数据被其他类随意访问。</a:t>
            </a:r>
            <a:endParaRPr kumimoji="0" lang="zh-CN" altLang="en-US" sz="1400" b="0" kern="1200" cap="none" spc="0" normalizeH="0" baseline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封装的原则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 private 关键字来修饰成员变量。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使用public修饰getter和setter方法。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属性的封装只是封装的一种表现形式，方法、类等都是封装的表现形式。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code\day01\src\</a:t>
            </a:r>
            <a:r>
              <a:rPr lang="en-US" altLang="zh-CN" sz="1400" b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com.itheima01_复习.Student.java</a:t>
            </a:r>
            <a:endParaRPr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endParaRPr kumimoji="1" lang="zh-CN" altLang="en-US" sz="1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类的封装原则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374</Words>
  <Application>Microsoft Office PowerPoint</Application>
  <PresentationFormat>宽屏</PresentationFormat>
  <Paragraphs>96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14</vt:i4>
      </vt:variant>
    </vt:vector>
  </HeadingPairs>
  <TitlesOfParts>
    <vt:vector size="35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面向对象-封装复习</vt:lpstr>
      <vt:lpstr>PowerPoint 演示文稿</vt:lpstr>
      <vt:lpstr>面向对象封装复习</vt:lpstr>
      <vt:lpstr>类的定义</vt:lpstr>
      <vt:lpstr>类的定义</vt:lpstr>
      <vt:lpstr>类的使用</vt:lpstr>
      <vt:lpstr>类的使用</vt:lpstr>
      <vt:lpstr>类的封装原则</vt:lpstr>
      <vt:lpstr>类的封装原则</vt:lpstr>
      <vt:lpstr>构造方法</vt:lpstr>
      <vt:lpstr>构造方法</vt:lpstr>
      <vt:lpstr>this关键字</vt:lpstr>
      <vt:lpstr>this关键字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lefei</cp:lastModifiedBy>
  <cp:revision>1916</cp:revision>
  <dcterms:created xsi:type="dcterms:W3CDTF">2020-03-31T02:23:00Z</dcterms:created>
  <dcterms:modified xsi:type="dcterms:W3CDTF">2022-03-04T01:50:51Z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2052-11.1.0.11278</vt:lpwstr>
  </property>
  <property fmtid="{D5CDD505-2E9C-101B-9397-08002B2CF9AE}" pid="3" name="ICV">
    <vt:lpwstr>721F27B9FE304F9FB04F2C4B564EC5EA</vt:lpwstr>
  </property>
</Properties>
</file>