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22"/>
  </p:notesMasterIdLst>
  <p:handoutMasterIdLst>
    <p:handoutMasterId r:id="rId23"/>
  </p:handoutMasterIdLst>
  <p:sldIdLst>
    <p:sldId id="462" r:id="rId8"/>
    <p:sldId id="463" r:id="rId9"/>
    <p:sldId id="1061" r:id="rId10"/>
    <p:sldId id="1062" r:id="rId11"/>
    <p:sldId id="1063" r:id="rId12"/>
    <p:sldId id="1254" r:id="rId13"/>
    <p:sldId id="1255" r:id="rId14"/>
    <p:sldId id="1257" r:id="rId15"/>
    <p:sldId id="1258" r:id="rId16"/>
    <p:sldId id="1262" r:id="rId17"/>
    <p:sldId id="1263" r:id="rId18"/>
    <p:sldId id="1265" r:id="rId19"/>
    <p:sldId id="1266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面向对象</a:t>
            </a:r>
            <a:r>
              <a:rPr kumimoji="1" lang="en-US" altLang="zh-CN" sz="6000" dirty="0"/>
              <a:t>-</a:t>
            </a:r>
            <a:r>
              <a:rPr kumimoji="1" lang="zh-CN" altLang="en-US" sz="6000" dirty="0"/>
              <a:t>抽象类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注意事项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理解抽象类注意事项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注意事项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1.抽象类只能通过子类创建对象。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2.抽象类可以有构造器，供子类初始化父类成员。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3.抽象类中，不一定包含抽象方法。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4.抽象类的子类，必须重写抽象父类中"所有的"抽象方法，否则子类也必须定义成抽象类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5.抽象类存在的意义是为了被子类继承，体现的是模板思想。</a:t>
            </a:r>
          </a:p>
          <a:p>
            <a:pPr marL="0" lvl="2">
              <a:lnSpc>
                <a:spcPct val="150000"/>
              </a:lnSpc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:code\day01\src\</a:t>
            </a:r>
            <a:r>
              <a:rPr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com\itheima03_抽象类</a:t>
            </a:r>
            <a:r>
              <a:rPr sz="14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altLang="zh-CN" sz="14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sz="14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03注意事项</a:t>
            </a:r>
            <a:endParaRPr sz="1400" b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注意事项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模板设计模式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理解模板设计模式设计思想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1.抽象类的意义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模板思想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抽象类的意义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抽象类存在的意义是为了被子类继承，否则抽象类将毫无意义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模板思想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抽象类体现的是模板思想，模板是通用的东西。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抽象类中可以是具体的实现,也可以有抽象方法。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模板中不能决定的行为定义成抽象方法，让需要使用模板的类（子类）负责重写抽象方法实现。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按照下述要求，使用代码实现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新司机:开门,点火,双手紧握方向盘,刹车,熄火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老司机:开门,点火,右手握方向盘左手抽烟,刹车,熄火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新老司机都能开车，需要再父类中定义开车功能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新老司机开车的姿势不同，开车姿势需要定义成抽象方法，由子类重写定义。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:code\day01\src\</a:t>
            </a:r>
            <a:r>
              <a:rPr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com\itheima03_抽象类</a:t>
            </a:r>
            <a:r>
              <a:rPr sz="14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altLang="zh-CN" sz="14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sz="14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04模板设计模式</a:t>
            </a:r>
            <a:endParaRPr sz="1400" b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模板设计模式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 altLang="en-US"/>
              <a:t>抽象类的使用</a:t>
            </a:r>
          </a:p>
          <a:p>
            <a:r>
              <a:rPr kumimoji="1" lang="zh-CN" altLang="en-US"/>
              <a:t>模板设计模式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>
                <a:sym typeface="+mn-ea"/>
              </a:rPr>
              <a:t>抽象类的使用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抽象类概述</a:t>
            </a:r>
          </a:p>
          <a:p>
            <a:r>
              <a:rPr kumimoji="1" lang="zh-CN" altLang="en-US"/>
              <a:t>抽象类格式</a:t>
            </a:r>
          </a:p>
          <a:p>
            <a:r>
              <a:rPr kumimoji="1" lang="zh-CN" altLang="en-US"/>
              <a:t>抽象类练习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抽象类概述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理解什么是抽象类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1.概念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概念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抽象方法:没有方法体的方法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抽象类:可以包含抽象方法的类就是抽象类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意义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当一个父类中的方法，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子类实现各不相同时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，父类中该方法可以定义成抽象方法。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有抽象方法的类，必须定义为抽象类。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如上，动物类中吃的方法，不能明确具体操作，需要交给子类实现。满足其子类对于吃的方法实现各不相同。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此时，应将动物中的吃定义为抽象方法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没有方法体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，动物类则必须是抽象类。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抽象类概述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2" name="矩形 11"/>
          <p:cNvSpPr/>
          <p:nvPr/>
        </p:nvSpPr>
        <p:spPr>
          <a:xfrm>
            <a:off x="1710690" y="3724910"/>
            <a:ext cx="1910715" cy="6172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indent="-28575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动物类</a:t>
            </a:r>
          </a:p>
          <a:p>
            <a:pPr marL="53340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行为:吃饭(xxx)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3515" y="3724910"/>
            <a:ext cx="1910715" cy="6178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indent="-28575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猫类</a:t>
            </a:r>
          </a:p>
          <a:p>
            <a:pPr marL="53340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行为:吃饭(</a:t>
            </a: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鱼</a:t>
            </a: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5385" y="3724910"/>
            <a:ext cx="1910715" cy="6178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indent="-28575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狗类</a:t>
            </a:r>
          </a:p>
          <a:p>
            <a:pPr marL="53340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行为:吃饭(</a:t>
            </a: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骨头</a:t>
            </a: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30" y="1143635"/>
            <a:ext cx="3335655" cy="258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  <p:bldP spid="4" grpId="0" bldLvl="0" animBg="1"/>
      <p:bldP spid="4" grpId="1" animBg="1"/>
      <p:bldP spid="5" grpId="0" bldLvl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抽象类入门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理解将父类定义为抽象类的思路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1.抽象方法格式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抽象方法格式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abstract 返回值类型 方法名(形参);</a:t>
            </a:r>
            <a:endParaRPr lang="zh-CN" altLang="en-US" sz="13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抽象类</a:t>
            </a: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3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3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3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3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3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使用形式:</a:t>
            </a: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[]表示可写，可不写</a:t>
            </a:r>
            <a:endParaRPr lang="zh-CN" altLang="en-US" sz="13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[abstract] class 子类  extends 父类{}</a:t>
            </a: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如果子类是抽象类，可以不重写抽象方法。</a:t>
            </a: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如果子类不是抽象</a:t>
            </a:r>
            <a:r>
              <a:rPr kumimoji="1"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</a:t>
            </a: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，必须重写抽象方法</a:t>
            </a:r>
            <a:endParaRPr lang="zh-CN" altLang="en-US" sz="13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zh-CN" altLang="en-US" sz="13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:code\day01\src\</a:t>
            </a:r>
            <a:r>
              <a:rPr sz="13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com\itheima03_抽象类</a:t>
            </a:r>
            <a:r>
              <a:rPr sz="13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sz="13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sz="13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01抽象类入门</a:t>
            </a:r>
            <a:endParaRPr kumimoji="1" lang="zh-CN" altLang="en-US" sz="13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抽象类入门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2" name="矩形 11"/>
          <p:cNvSpPr/>
          <p:nvPr/>
        </p:nvSpPr>
        <p:spPr>
          <a:xfrm>
            <a:off x="1470660" y="2487295"/>
            <a:ext cx="4105910" cy="16643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indent="0" algn="l" eaLnBrk="0" fontAlgn="base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3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</a:t>
            </a:r>
            <a:r>
              <a:rPr lang="zh-CN" altLang="en-US" sz="13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abstract class 类名{</a:t>
            </a:r>
            <a:endParaRPr lang="zh-CN" altLang="en-US" sz="1300" b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3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altLang="en-US" sz="13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//1.成员变量</a:t>
            </a:r>
            <a:endParaRPr lang="zh-CN" altLang="en-US" sz="1300" b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3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altLang="en-US" sz="13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//2.成员方法</a:t>
            </a:r>
            <a:endParaRPr lang="zh-CN" altLang="en-US" sz="1300" b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3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altLang="en-US" sz="13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//3.构造方法</a:t>
            </a:r>
            <a:endParaRPr lang="zh-CN" altLang="en-US" sz="1300" b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3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altLang="en-US" sz="13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//4.抽象方法</a:t>
            </a:r>
            <a:endParaRPr lang="zh-CN" altLang="en-US" sz="1300" b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3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}</a:t>
            </a:r>
            <a:endParaRPr kumimoji="0" lang="zh-CN" altLang="en-US" sz="1300" i="0" u="none" strike="noStrike" cap="none" spc="0" normalizeH="0" baseline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抽象类练习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理解思路，熟练代码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1.需求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请使用抽象类的方式，定义以下类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:code\day01\src\</a:t>
            </a:r>
            <a:r>
              <a:rPr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com\itheima03_抽象类</a:t>
            </a:r>
            <a:r>
              <a:rPr sz="14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sz="14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sz="14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02抽象类练习</a:t>
            </a:r>
            <a:endParaRPr sz="1400" b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抽象类练习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2" name="矩形 1"/>
          <p:cNvSpPr/>
          <p:nvPr/>
        </p:nvSpPr>
        <p:spPr>
          <a:xfrm>
            <a:off x="2097405" y="2262505"/>
            <a:ext cx="2282825" cy="9099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indent="-28575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管理者</a:t>
            </a:r>
          </a:p>
          <a:p>
            <a:pPr marL="533400" lvl="2" indent="0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属性:id,</a:t>
            </a: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姓名</a:t>
            </a: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,</a:t>
            </a: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工资</a:t>
            </a:r>
            <a:endParaRPr lang="en-US" altLang="zh-CN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53340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行为:</a:t>
            </a: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工作</a:t>
            </a: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</a:t>
            </a: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管理</a:t>
            </a: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</a:t>
            </a:r>
            <a:endParaRPr kumimoji="0" lang="en-US" altLang="zh-CN" sz="1200" i="0" u="none" strike="noStrike" kern="0" cap="none" spc="0" normalizeH="0" baseline="0" noProof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9015" y="2262505"/>
            <a:ext cx="2257425" cy="9099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indent="-285750" algn="l" eaLnBrk="0" fontAlgn="base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厨师</a:t>
            </a:r>
          </a:p>
          <a:p>
            <a:pPr marL="53340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属性:id,姓名,工资</a:t>
            </a:r>
            <a:endParaRPr lang="en-US" altLang="zh-CN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53340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行为:</a:t>
            </a: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工作</a:t>
            </a: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</a:t>
            </a:r>
            <a:r>
              <a:rPr lang="zh-CN" altLang="en-US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烹饪</a:t>
            </a:r>
            <a:r>
              <a:rPr lang="en-US" altLang="zh-CN" sz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</a:t>
            </a:r>
            <a:endParaRPr kumimoji="0" lang="en-US" altLang="zh-CN" sz="1200" i="0" u="none" strike="noStrike" kern="0" cap="none" spc="0" normalizeH="0" baseline="0" noProof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30" y="3563620"/>
            <a:ext cx="3126105" cy="2245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6" grpId="0" bldLvl="0" animBg="1"/>
      <p:bldP spid="6" grpId="1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548</Words>
  <Application>Microsoft Office PowerPoint</Application>
  <PresentationFormat>宽屏</PresentationFormat>
  <Paragraphs>126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面向对象-抽象类</vt:lpstr>
      <vt:lpstr>PowerPoint 演示文稿</vt:lpstr>
      <vt:lpstr>抽象类的使用</vt:lpstr>
      <vt:lpstr>抽象类概述</vt:lpstr>
      <vt:lpstr>抽象类概述</vt:lpstr>
      <vt:lpstr>抽象类入门</vt:lpstr>
      <vt:lpstr>抽象类入门</vt:lpstr>
      <vt:lpstr>抽象类练习</vt:lpstr>
      <vt:lpstr>抽象类练习</vt:lpstr>
      <vt:lpstr>注意事项</vt:lpstr>
      <vt:lpstr>注意事项</vt:lpstr>
      <vt:lpstr>模板设计模式</vt:lpstr>
      <vt:lpstr>模板设计模式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2196</cp:revision>
  <dcterms:created xsi:type="dcterms:W3CDTF">2020-03-31T02:23:00Z</dcterms:created>
  <dcterms:modified xsi:type="dcterms:W3CDTF">2022-03-04T08:24:47Z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