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6"/>
  </p:notesMasterIdLst>
  <p:handoutMasterIdLst>
    <p:handoutMasterId r:id="rId17"/>
  </p:handoutMasterIdLst>
  <p:sldIdLst>
    <p:sldId id="462" r:id="rId8"/>
    <p:sldId id="463" r:id="rId9"/>
    <p:sldId id="1061" r:id="rId10"/>
    <p:sldId id="1062" r:id="rId11"/>
    <p:sldId id="1063" r:id="rId12"/>
    <p:sldId id="631" r:id="rId13"/>
    <p:sldId id="1194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en-US" altLang="zh-CN" sz="6000" dirty="0"/>
              <a:t>final</a:t>
            </a:r>
            <a:r>
              <a:rPr kumimoji="1" lang="zh-CN" altLang="en-US" sz="6000" dirty="0"/>
              <a:t>关键字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en-US" altLang="zh-CN"/>
              <a:t>final</a:t>
            </a:r>
            <a:r>
              <a:rPr kumimoji="1" lang="zh-CN" altLang="en-US"/>
              <a:t>关键字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>
                <a:sym typeface="+mn-ea"/>
              </a:rPr>
              <a:t>final</a:t>
            </a:r>
            <a:r>
              <a:rPr kumimoji="1" lang="zh-CN" altLang="en-US">
                <a:sym typeface="+mn-ea"/>
              </a:rPr>
              <a:t>关键字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final</a:t>
            </a:r>
            <a:r>
              <a:rPr kumimoji="1" lang="zh-CN" altLang="en-US">
                <a:sym typeface="+mn-ea"/>
              </a:rPr>
              <a:t>概述</a:t>
            </a:r>
          </a:p>
          <a:p>
            <a:r>
              <a:rPr kumimoji="1" lang="en-US" altLang="zh-CN">
                <a:sym typeface="+mn-ea"/>
              </a:rPr>
              <a:t>final的使用</a:t>
            </a:r>
            <a:endParaRPr kumimoji="1"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final</a:t>
            </a:r>
            <a:r>
              <a:rPr kumimoji="1">
                <a:sym typeface="+mn-ea"/>
              </a:rPr>
              <a:t>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的作用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1.作用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Java提供了final 关键字，用于修饰不可改变内容。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修饰类:被修饰的类，不能被继承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例如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:String类、Math类、Scanner类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...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修饰方法:被修饰的方法，不能被重写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修饰变量:被修饰的变量，一旦赋值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不能被重新赋值。</a:t>
            </a:r>
            <a:endParaRPr kumimoji="1" lang="en-US" altLang="zh-CN" sz="135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final</a:t>
            </a:r>
            <a:r>
              <a:rPr kumimoji="1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final的使用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1.修饰类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修饰变量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格式:public final class 类名 {  //类中成员 }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格式:public final 返回值类型 方法名(){}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修饰变量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格式:final 数据类型 变量名=值; 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  final 数据类型 变量名; 变量名=值;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	被final修饰的常量，被称为自定义常量(所有字母都大写)。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修饰的如果是成员变量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，可以不直接赋值，但需要保证所有构造方法有赋值操作。</a:t>
            </a: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:code\day01\src\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com\itheima04_final\Test</a:t>
            </a:r>
            <a:endParaRPr 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final的使用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158</Words>
  <Application>Microsoft Office PowerPoint</Application>
  <PresentationFormat>宽屏</PresentationFormat>
  <Paragraphs>39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final关键字</vt:lpstr>
      <vt:lpstr>PowerPoint 演示文稿</vt:lpstr>
      <vt:lpstr>final关键字</vt:lpstr>
      <vt:lpstr>final概述</vt:lpstr>
      <vt:lpstr>final概述</vt:lpstr>
      <vt:lpstr>final的使用</vt:lpstr>
      <vt:lpstr>final的使用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2143</cp:revision>
  <dcterms:created xsi:type="dcterms:W3CDTF">2020-03-31T02:23:00Z</dcterms:created>
  <dcterms:modified xsi:type="dcterms:W3CDTF">2022-03-04T08:22:10Z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