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3"/>
  </p:notesMasterIdLst>
  <p:handoutMasterIdLst>
    <p:handoutMasterId r:id="rId24"/>
  </p:handoutMasterIdLst>
  <p:sldIdLst>
    <p:sldId id="462" r:id="rId8"/>
    <p:sldId id="463" r:id="rId9"/>
    <p:sldId id="1204" r:id="rId10"/>
    <p:sldId id="631" r:id="rId11"/>
    <p:sldId id="876" r:id="rId12"/>
    <p:sldId id="1210" r:id="rId13"/>
    <p:sldId id="1211" r:id="rId14"/>
    <p:sldId id="1213" r:id="rId15"/>
    <p:sldId id="1214" r:id="rId16"/>
    <p:sldId id="1216" r:id="rId17"/>
    <p:sldId id="1217" r:id="rId18"/>
    <p:sldId id="1221" r:id="rId19"/>
    <p:sldId id="1222" r:id="rId20"/>
    <p:sldId id="1223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sz="6000" dirty="0"/>
              <a:t>static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修饰代码块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修饰代码块的使用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1.介绍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static修饰代码块，称为静态代码块。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位于成员位置，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随着类的加载而执行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无需调用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。优先于main和构造方法。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code\day02\src\com\itheima01_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static基本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修饰代码块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1" name="矩形 10"/>
          <p:cNvSpPr/>
          <p:nvPr/>
        </p:nvSpPr>
        <p:spPr>
          <a:xfrm>
            <a:off x="1623060" y="3008630"/>
            <a:ext cx="3788410" cy="6572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 {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static</a:t>
            </a:r>
            <a:r>
              <a:rPr kumimoji="1" lang="zh-CN" altLang="en-US">
                <a:sym typeface="+mn-ea"/>
              </a:rPr>
              <a:t>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/>
              <a:t>static</a:t>
            </a:r>
            <a:r>
              <a:rPr kumimoji="1" lang="zh-CN" altLang="en-US"/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static</a:t>
            </a:r>
            <a:r>
              <a:rPr kumimoji="1">
                <a:sym typeface="+mn-ea"/>
              </a:rPr>
              <a:t>应用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在开发中的应用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1.介绍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.需求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开发项目中，为了便于使用，通常需要一些“全局变量”或“全局方法”。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这些全局变量和方法，可以单独定义在一个类中，声明为static(静态)的，这样的类被称为工具类。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在一个工具类中，定义一个π变量和获取数组最大值方法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code\day02\src\com\itheima01_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static开发中的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static</a:t>
            </a:r>
            <a:r>
              <a:rPr kumimoji="1">
                <a:sym typeface="+mn-ea"/>
              </a:rPr>
              <a:t>应用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en-US" altLang="zh-CN"/>
              <a:t>static</a:t>
            </a:r>
            <a:r>
              <a:rPr kumimoji="1" lang="zh-CN" altLang="en-US"/>
              <a:t>入门</a:t>
            </a:r>
          </a:p>
          <a:p>
            <a:r>
              <a:rPr kumimoji="1" lang="zh-CN">
                <a:sym typeface="+mn-ea"/>
              </a:rPr>
              <a:t>开发中的应用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static</a:t>
            </a:r>
            <a:r>
              <a:rPr kumimoji="1" lang="zh-CN" altLang="en-US">
                <a:sym typeface="+mn-ea"/>
              </a:rPr>
              <a:t>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概述</a:t>
            </a:r>
          </a:p>
          <a:p>
            <a:r>
              <a:rPr kumimoji="1" lang="zh-CN" altLang="en-US"/>
              <a:t>修饰成员变量</a:t>
            </a:r>
          </a:p>
          <a:p>
            <a:r>
              <a:rPr kumimoji="1" lang="zh-CN" altLang="en-US"/>
              <a:t>修饰成员方法</a:t>
            </a:r>
          </a:p>
          <a:p>
            <a:r>
              <a:rPr kumimoji="1" lang="zh-CN" altLang="en-US"/>
              <a:t>修饰代码块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的使用意义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.图解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static是静态修饰符，表示静态的意思,可以修饰类中成员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成员方法、成员变量、代码块等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kumimoji="0" lang="zh-CN" altLang="en-US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图解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编码流程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编写--编译--运行(加载--执行)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通过分析,可以理解，static修饰的内容是与对象无关的，即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可以不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通过对象操作。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95" y="2928620"/>
            <a:ext cx="7071360" cy="303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修饰成员变量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修饰变量的使用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1.介绍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static修饰成员变量，称为类变量或静态变量，被该类的对象所共享。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任何对象都可更改该变量的值，也可以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直接使用类名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,对该变量操作。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修饰符 static 数据类型 变量名；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类名.类变量名；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com\itheima01_static\</a:t>
            </a:r>
            <a:r>
              <a:rPr 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static基本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修饰成员变量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修饰成员方法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修饰成员方法的使用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1.介绍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注意事项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static修饰方法，称为类方法或静态方法。类方法可以且建议直接使用类名调用。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类名.静态方法名(参数)；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注意事项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com\itheima01_static\</a:t>
            </a:r>
            <a:r>
              <a:rPr 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static基本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修饰成员方法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1" name="矩形 10"/>
          <p:cNvSpPr/>
          <p:nvPr/>
        </p:nvSpPr>
        <p:spPr>
          <a:xfrm>
            <a:off x="1623060" y="2586990"/>
            <a:ext cx="3788410" cy="8686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修饰符 static 返回值类型 方法名 (参数列表){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	    // 执行语句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}；</a:t>
            </a:r>
          </a:p>
        </p:txBody>
      </p:sp>
      <p:sp>
        <p:nvSpPr>
          <p:cNvPr id="2" name="矩形 1"/>
          <p:cNvSpPr/>
          <p:nvPr/>
        </p:nvSpPr>
        <p:spPr>
          <a:xfrm>
            <a:off x="1623060" y="4401185"/>
            <a:ext cx="4919345" cy="11461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静态方法可以直接访问静态变量和静态方法。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静态方法不能直接访问普通成员变量或成员方法。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成员方法可以直接访问类变量或静态方法。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静态方法中，不能使用this关键字。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2" grpId="0" bldLvl="0" animBg="1"/>
      <p:bldP spid="2" grpId="1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494</Words>
  <Application>Microsoft Office PowerPoint</Application>
  <PresentationFormat>宽屏</PresentationFormat>
  <Paragraphs>111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static</vt:lpstr>
      <vt:lpstr>PowerPoint 演示文稿</vt:lpstr>
      <vt:lpstr>static入门</vt:lpstr>
      <vt:lpstr>概述</vt:lpstr>
      <vt:lpstr>概述</vt:lpstr>
      <vt:lpstr>修饰成员变量</vt:lpstr>
      <vt:lpstr>修饰成员变量</vt:lpstr>
      <vt:lpstr>修饰成员方法</vt:lpstr>
      <vt:lpstr>修饰成员方法</vt:lpstr>
      <vt:lpstr>修饰代码块</vt:lpstr>
      <vt:lpstr>修饰代码块</vt:lpstr>
      <vt:lpstr>static应用</vt:lpstr>
      <vt:lpstr>static应用</vt:lpstr>
      <vt:lpstr>static应用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1994</cp:revision>
  <dcterms:created xsi:type="dcterms:W3CDTF">2020-03-31T02:23:00Z</dcterms:created>
  <dcterms:modified xsi:type="dcterms:W3CDTF">2022-03-05T01:49:44Z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