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9"/>
  </p:notesMasterIdLst>
  <p:handoutMasterIdLst>
    <p:handoutMasterId r:id="rId30"/>
  </p:handoutMasterIdLst>
  <p:sldIdLst>
    <p:sldId id="462" r:id="rId8"/>
    <p:sldId id="463" r:id="rId9"/>
    <p:sldId id="1204" r:id="rId10"/>
    <p:sldId id="631" r:id="rId11"/>
    <p:sldId id="876" r:id="rId12"/>
    <p:sldId id="1210" r:id="rId13"/>
    <p:sldId id="1211" r:id="rId14"/>
    <p:sldId id="1213" r:id="rId15"/>
    <p:sldId id="1214" r:id="rId16"/>
    <p:sldId id="1221" r:id="rId17"/>
    <p:sldId id="1222" r:id="rId18"/>
    <p:sldId id="1223" r:id="rId19"/>
    <p:sldId id="1225" r:id="rId20"/>
    <p:sldId id="1226" r:id="rId21"/>
    <p:sldId id="1227" r:id="rId22"/>
    <p:sldId id="1229" r:id="rId23"/>
    <p:sldId id="1230" r:id="rId24"/>
    <p:sldId id="1232" r:id="rId25"/>
    <p:sldId id="1233" r:id="rId26"/>
    <p:sldId id="1234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接口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类与接口的多实现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类与接口的多实现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类与接口的多实现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掌握类与接口的多实现格式与使用特点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.实现格式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同名成员使用特点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实现类可以同时实现多个接口。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实现格式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[ ]表示可选操作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同名成员使用特点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code\day02\src\com\itheima02_接口\Test_02接口多实现.java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类与接口的多实现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675130" y="4000501"/>
            <a:ext cx="9702165" cy="128367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1200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多个父接口</a:t>
            </a:r>
            <a:r>
              <a:rPr lang="zh-CN" altLang="en-US" sz="1200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r>
              <a:rPr lang="zh-CN" altLang="en-US" sz="1200" kern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，不同名的内容，</a:t>
            </a:r>
            <a:r>
              <a:rPr lang="zh-CN" altLang="en-US" sz="1200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按照单实现理解。</a:t>
            </a:r>
            <a:endParaRPr lang="en-US" sz="1200" kern="0" noProof="0" smtClean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静态常量  </a:t>
            </a: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只能通过所在接口名调用。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抽象方法  实现类为非抽象类必须重写1次(含同名)，抽象类，则可以不实现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默认方法  实现类是否抽象都必须重写1次。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静态方法  只能通过所在接口名调用。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1675130" y="2683510"/>
            <a:ext cx="9702165" cy="102616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[abstract] 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 类名 implements 接口名1,接口名2,接口名3... {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 重写接口中抽象方法【必须】 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// 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重写接口中默认方法【不重名时可选】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2" grpId="0" bldLvl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继承并实现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子类继承并实现</a:t>
            </a:r>
          </a:p>
          <a:p>
            <a:r>
              <a:rPr kumimoji="1" lang="zh-CN" altLang="en-US"/>
              <a:t>继承并实现练习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子类继承并实现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掌握子类继承并实现格式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与使用特点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.实现格式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同名成员使用特点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实现类可以在继承一个类的同时，实现多个接口。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实现格式</a:t>
            </a:r>
            <a:r>
              <a:rPr lang="en-US" altLang="zh-CN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[ ]表示可选操作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同名成员使用特点</a:t>
            </a:r>
            <a:endParaRPr lang="en-US" altLang="zh-CN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code\day02\src\com\itheima02_接口\Test_03继承并实现.java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子类继承并实现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675130" y="3693160"/>
            <a:ext cx="9702165" cy="10521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静态常量  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只能通过所在接口名</a:t>
            </a:r>
            <a:r>
              <a:rPr 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和类名</a:t>
            </a: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调用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抽象方法  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同多实现。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成员/默认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子类优先继承及使用类中的成员方法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静态方法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子类优先使用父类中的静态方法，且可以不通过所在父类名调用，直接通过子类对象来调用。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1675130" y="2419985"/>
            <a:ext cx="9702165" cy="10541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[abstract] 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 类名 [extends 父类名] implements 接口名1,接口名2,接口名3... {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// 重写接口中抽象方法【必须】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// 重写接口中默认方法【不重名时可选</a:t>
            </a: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重名时优先使用父类的】</a:t>
            </a:r>
          </a:p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2" grpId="0" bldLvl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继承并实现练习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掌握继承并实现的应用思路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针对下面的类，演示抽象类和接口的用法。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思路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事物一定具备的属性和行为,定义到父类中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事物可能具备的行为，定义到接口中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吼叫和吃饭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是所有狗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一定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具备的功能，应该定义在父类中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父类中抽取了子类共有的属性和行为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缉毒是</a:t>
            </a:r>
            <a:r>
              <a:rPr lang="zh-CN" altLang="en-US" sz="1400" b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狗可能拥有的功能，属于狗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可能</a:t>
            </a:r>
            <a:r>
              <a:rPr lang="zh-CN" altLang="en-US" sz="1400" b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拥有的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额外功能</a:t>
            </a:r>
            <a:r>
              <a:rPr lang="zh-CN" altLang="en-US" sz="1400" b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，应该定义到接口中。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code\day02\src\com\itheima02_接口\Test_04继承并实现练习.java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继承并实现练习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1652270" y="2270760"/>
            <a:ext cx="4854575" cy="8159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犬：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行为：吼叫；吃饭；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缉毒犬：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行为：吼叫；吃饭；缉毒；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接口与接口的多继承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zh-CN" altLang="en-US">
                <a:sym typeface="+mn-ea"/>
              </a:rPr>
              <a:t>接口与接口的多继承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接口与接口的多继承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中的多继承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.实现格式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同名成员使用特点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 altLang="en-US"/>
              <a:t>接口入门</a:t>
            </a:r>
          </a:p>
          <a:p>
            <a:r>
              <a:rPr kumimoji="1" lang="zh-CN" altLang="en-US"/>
              <a:t>类与接口的多实现</a:t>
            </a:r>
          </a:p>
          <a:p>
            <a:r>
              <a:rPr kumimoji="1" lang="zh-CN" altLang="en-US"/>
              <a:t>子类继承并实现</a:t>
            </a:r>
          </a:p>
          <a:p>
            <a:r>
              <a:rPr kumimoji="1" lang="zh-CN" altLang="en-US"/>
              <a:t>接口与接口的多继承</a:t>
            </a:r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接口与接口之间是继承关系，且支持多继承。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实现格式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kumimoji="1"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同名成员使用特点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code\day02\src\com\itheima02_接口\Test_05接口与接口的多继承.java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接口与接口的多继承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675130" y="3707765"/>
            <a:ext cx="9702165" cy="3473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如果父接口中的默认方法有重名的，那么子接口需要重写一次。</a:t>
            </a:r>
          </a:p>
        </p:txBody>
      </p:sp>
      <p:sp>
        <p:nvSpPr>
          <p:cNvPr id="2" name="矩形 1"/>
          <p:cNvSpPr/>
          <p:nvPr/>
        </p:nvSpPr>
        <p:spPr>
          <a:xfrm>
            <a:off x="1675130" y="2673350"/>
            <a:ext cx="9702165" cy="6165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interface 子接口名 extends 父接口名1,父接口名2,...{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12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2" grpId="0" bldLvl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接口入门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接口概述</a:t>
            </a:r>
          </a:p>
          <a:p>
            <a:r>
              <a:rPr kumimoji="1" lang="zh-CN" altLang="en-US"/>
              <a:t>接口的定义</a:t>
            </a:r>
          </a:p>
          <a:p>
            <a:r>
              <a:rPr kumimoji="1" lang="zh-CN" altLang="en-US"/>
              <a:t>类与接口的单实现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接口概述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.接口的成员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.接口的编译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接口是java的一种引用类型，是方法的集合。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如果说类中封装了成员变量、构造方法和成员方法，那么接口中封装了方法。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接口的成员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没有静态代码块，没有成员变量，没有构造方法，只能定义常量。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有抽象方法（JDK 7及以前），默认方法（JDK 8）和静态方法（JDK 8）。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接口的编译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接口的定义，它与定义类方式相似，但是使用 `interface` 关键字。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接口会被编译成.class文件，但它并不是类，而是另外一种引用数据类型。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接口中没有构造方法，不能创建对象，可以被实现(重写方法)，类似于继承，通过其实现类创建对象</a:t>
            </a: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接口概述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接口的定义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掌握接口的定义格式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.定义规则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定义规则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com\itheima02_接口\Test_01接口入门.java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接口的定义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1" name="矩形 10"/>
          <p:cNvSpPr/>
          <p:nvPr/>
        </p:nvSpPr>
        <p:spPr>
          <a:xfrm>
            <a:off x="1654175" y="1934845"/>
            <a:ext cx="3788410" cy="17894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interface 接口名称 {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// 静态常量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// 抽象方法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// 默认方法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// 静态方法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654175" y="4093845"/>
            <a:ext cx="9702165" cy="14814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静态常量格式:public static final 数据类型 变量名 = 值;</a:t>
            </a:r>
            <a:r>
              <a:rPr kumimoji="0" lang="en-US" altLang="zh-CN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	//</a:t>
            </a:r>
            <a:r>
              <a:rPr lang="zh-CN" altLang="en-US" sz="1200" kern="0" noProof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static final可以省略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抽象方法格式：public abstract 返回值 方法名(参数列表);</a:t>
            </a:r>
            <a:r>
              <a:rPr kumimoji="0" lang="en-US" altLang="zh-CN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		//</a:t>
            </a:r>
            <a:r>
              <a:rPr lang="zh-CN" altLang="en-US" sz="1200" kern="0" noProof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abstract 可以省略，供实现类重写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默认方法格式：public default 返回值 方法名(参数列表) { //执行语句  }</a:t>
            </a:r>
            <a:r>
              <a:rPr kumimoji="0" lang="en-US" altLang="zh-CN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	//</a:t>
            </a:r>
            <a:r>
              <a:rPr lang="zh-CN" altLang="en-US" sz="1200" kern="0" noProof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default 不可省略，供实现类调用或者实现类重写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静态方法格式：public  static 返回值 方法名(参数列表) { //执行语句  }</a:t>
            </a:r>
            <a:r>
              <a:rPr kumimoji="0" lang="en-US" altLang="zh-CN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	//</a:t>
            </a:r>
            <a:r>
              <a:rPr kumimoji="0" lang="zh-CN" altLang="en-US" sz="1200" i="0" u="none" strike="noStrike" kern="0" cap="none" spc="0" normalizeH="0" baseline="0" noProof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 不可省略</a:t>
            </a:r>
            <a:endParaRPr kumimoji="0" lang="en-US" altLang="zh-CN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2" grpId="0" bldLvl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类与接口的单实现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掌握接口的单实现格式与使用特点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.实现格式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使用特点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类与接口的关系为实现关系，即类实现接口，该类可以称为接口的实现类。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实现的动作类似继承，只是关键字不同，实现使用 implements关键字。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实现格式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[ ]表示可选操作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[abstract]class 类名 implements 接口名 {// 重写接口中抽象方法【必须】} 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使用特点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code\day02\src\com\itheima02_接口\Test_01接口入门.java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类与接口的单实现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551305" y="3655060"/>
            <a:ext cx="9702165" cy="12319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静态常量  	通过所在接口名调用(推荐)或实现类直接访问。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抽象方法	实现类为非抽象类必须重写，为抽象类，则可以不实现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默认方法	实现类可以直接继承，可以重写，通过实现类的对象来调用。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静态方法	只能通过所在接口名调用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911</Words>
  <Application>Microsoft Office PowerPoint</Application>
  <PresentationFormat>宽屏</PresentationFormat>
  <Paragraphs>197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接口</vt:lpstr>
      <vt:lpstr>PowerPoint 演示文稿</vt:lpstr>
      <vt:lpstr>接口入门</vt:lpstr>
      <vt:lpstr>接口概述</vt:lpstr>
      <vt:lpstr>接口概述</vt:lpstr>
      <vt:lpstr>接口的定义</vt:lpstr>
      <vt:lpstr>接口的定义</vt:lpstr>
      <vt:lpstr>类与接口的单实现</vt:lpstr>
      <vt:lpstr>类与接口的单实现</vt:lpstr>
      <vt:lpstr>类与接口的多实现</vt:lpstr>
      <vt:lpstr>类与接口的多实现</vt:lpstr>
      <vt:lpstr>类与接口的多实现</vt:lpstr>
      <vt:lpstr>继承并实现</vt:lpstr>
      <vt:lpstr>子类继承并实现</vt:lpstr>
      <vt:lpstr>子类继承并实现</vt:lpstr>
      <vt:lpstr>继承并实现练习</vt:lpstr>
      <vt:lpstr>继承并实现练习</vt:lpstr>
      <vt:lpstr>接口与接口的多继承</vt:lpstr>
      <vt:lpstr>接口与接口的多继承</vt:lpstr>
      <vt:lpstr>接口与接口的多继承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2059</cp:revision>
  <dcterms:created xsi:type="dcterms:W3CDTF">2020-03-31T02:23:00Z</dcterms:created>
  <dcterms:modified xsi:type="dcterms:W3CDTF">2022-03-05T02:48:59Z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2052-11.1.0.11278</vt:lpwstr>
  </property>
  <property fmtid="{D5CDD505-2E9C-101B-9397-08002B2CF9AE}" pid="3" name="ICV">
    <vt:lpwstr>721F27B9FE304F9FB04F2C4B564EC5EA</vt:lpwstr>
  </property>
</Properties>
</file>