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24"/>
  </p:notesMasterIdLst>
  <p:handoutMasterIdLst>
    <p:handoutMasterId r:id="rId25"/>
  </p:handoutMasterIdLst>
  <p:sldIdLst>
    <p:sldId id="462" r:id="rId8"/>
    <p:sldId id="463" r:id="rId9"/>
    <p:sldId id="1204" r:id="rId10"/>
    <p:sldId id="631" r:id="rId11"/>
    <p:sldId id="876" r:id="rId12"/>
    <p:sldId id="1238" r:id="rId13"/>
    <p:sldId id="1239" r:id="rId14"/>
    <p:sldId id="1241" r:id="rId15"/>
    <p:sldId id="1242" r:id="rId16"/>
    <p:sldId id="1243" r:id="rId17"/>
    <p:sldId id="1245" r:id="rId18"/>
    <p:sldId id="1246" r:id="rId19"/>
    <p:sldId id="1247" r:id="rId20"/>
    <p:sldId id="1252" r:id="rId21"/>
    <p:sldId id="1253" r:id="rId22"/>
    <p:sldId id="26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6000" dirty="0"/>
              <a:t>多态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常见的表现形式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普通父类引用指向子类对象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抽象父类引用指向子类对象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父接口引用指向实现类对象。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code\day02\src\com\itheima03_多态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\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0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台表现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形式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kumimoji="1" lang="zh-CN" altLang="en-US" sz="1400"/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endParaRPr kumimoji="1" lang="zh-CN" altLang="en-US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多态表现形式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多态的应用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应用场景</a:t>
            </a:r>
          </a:p>
          <a:p>
            <a:r>
              <a:rPr kumimoji="1" lang="zh-CN" altLang="en-US"/>
              <a:t>类型转换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应用场景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掌握多态的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使用场景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多态的应用场景</a:t>
            </a:r>
          </a:p>
          <a:p>
            <a:pPr marL="0" lvl="2" indent="-276225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多态的好处和弊端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常见的应用场景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变量多态的使用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父类/接口名  变量名   = 子类/实现类对象;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同一个变量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可以指向不同的子类或实现类对象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形参多态的使用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修饰符</a:t>
            </a:r>
            <a:r>
              <a:rPr 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返回值类型 方法名(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父类/接口名 变量名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){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变量名.方法名();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}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返回值类型多态的使用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修饰符 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父类/接口名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方法名(参数) { return 子类/实现类对象; }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好处和弊端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好处：可以将方法的参数定义为父类引用，使程序编写的更简单，提高程序的灵活性，扩展性</a:t>
            </a:r>
            <a:r>
              <a:rPr 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复用性</a:t>
            </a: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弊端：</a:t>
            </a:r>
            <a:r>
              <a:rPr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无法访问子类/实现类的</a:t>
            </a:r>
            <a:r>
              <a:rPr 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特</a:t>
            </a:r>
            <a:r>
              <a:rPr sz="1400" b="0" smtClean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有方法</a:t>
            </a:r>
            <a:endParaRPr lang="zh-CN" altLang="en-US" sz="1400" b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code\day02\src\com\itheima03_多态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\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0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多态应用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kumimoji="1" lang="zh-CN" altLang="en-US" sz="1400"/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endParaRPr kumimoji="1" lang="zh-CN" altLang="en-US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应用场景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类型转换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掌握类型转换的使用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1.转换的意义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转换的分类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转换中存在的问题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问题的解决办法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转换的意义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由于多态弊端，通过父类引用,不能调用子类/实现类的特有方法，若强行调用子类/实现类特有方法，导致编译报错。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转换的分类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向上转型:父类类型  变量名 = new 子类类型()</a:t>
            </a:r>
            <a:r>
              <a:rPr 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或 子类对象</a:t>
            </a:r>
            <a:r>
              <a:rPr 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;(子类/实现类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对象</a:t>
            </a:r>
            <a:r>
              <a:rPr 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默认转换为</a:t>
            </a:r>
            <a:r>
              <a:rPr 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--&gt;父类/接口类型)</a:t>
            </a: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向下转型:子类类型 变量名 = (子类类型) 父类变量名</a:t>
            </a:r>
            <a:r>
              <a:rPr 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;(父类/接口类型--</a:t>
            </a:r>
            <a:r>
              <a:rPr lang="zh-CN" altLang="en-US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强制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转换为</a:t>
            </a:r>
            <a:r>
              <a:rPr 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--&gt;子类/实现类类型)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转换中存在的问题	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当“</a:t>
            </a:r>
            <a:r>
              <a:rPr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两个类型不存在继承/实现关系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”或“</a:t>
            </a:r>
            <a:r>
              <a:rPr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子类引用指向父类对象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”会出现类型转换异常(ClassCastException)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问题的解决办法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变量名 instanceof 数据类型</a:t>
            </a: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r>
              <a:rPr 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	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如果变量属于该数据类型，返回true。</a:t>
            </a: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r>
              <a:rPr 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	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如果变量不属于该数据类型，返回false。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	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code\day02\src\com\itheima03_多态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\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0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5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类型转换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类型转换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kumimoji="1" lang="zh-CN" altLang="en-US"/>
              <a:t>多态入门</a:t>
            </a:r>
          </a:p>
          <a:p>
            <a:r>
              <a:rPr kumimoji="1" lang="zh-CN" altLang="en-US"/>
              <a:t>多态的表现形式</a:t>
            </a:r>
          </a:p>
          <a:p>
            <a:r>
              <a:rPr kumimoji="1" lang="zh-CN" altLang="en-US"/>
              <a:t>多态的应用</a:t>
            </a:r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多态入门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多态概述</a:t>
            </a:r>
          </a:p>
          <a:p>
            <a:r>
              <a:rPr kumimoji="1" lang="zh-CN" altLang="en-US"/>
              <a:t>多态使用特点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多态概述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理解什么是多态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1.介绍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.多态的前提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.多态的体现格式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介绍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多态是继封装、继承之后的面向对象的第三大特征。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多态指对于同一行为，对于不同的事物，须有不同的表现形式。在程序中，表示对同一方法，不同的对象有不同实现。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多态的前提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继承或者实现【二选一】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父类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接口引用指向子类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实现类对象【格式体现】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方法的重写【意义体现：不重写，无意义】。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多态的体现格式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父类/接口类型 对象名 = new 子类/实现类对象。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code\day02\src\com\itheima03_多态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\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01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多台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入门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kumimoji="1" lang="zh-CN" altLang="en-US" sz="1400"/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endParaRPr kumimoji="1" lang="zh-CN" altLang="en-US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多态概述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多态使用特点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掌握多态时的访问特点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1.访问格式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.访问特点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访问格式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对象名.变量名;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对象名.方法名();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访问特点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成员变量:编译看左边,运行看左边  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编译时看父类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运行时找父类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成员方法:编译看左边,运行看右边  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编译时看父类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运行时找子类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静态方法:编译看左边,运行看左边  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编译时看父类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运行时找父类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code\day02\src\com\itheima03_多态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\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p02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多态时访问特点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kumimoji="1" lang="zh-CN" altLang="en-US" sz="1400"/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endParaRPr kumimoji="1" lang="zh-CN" altLang="en-US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多态使用特点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多态表现形式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多态表现形式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多态表现形式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理解多态常见的表现形式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常见的表现形式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476</Words>
  <Application>Microsoft Office PowerPoint</Application>
  <PresentationFormat>宽屏</PresentationFormat>
  <Paragraphs>100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多态</vt:lpstr>
      <vt:lpstr>PowerPoint 演示文稿</vt:lpstr>
      <vt:lpstr>多态入门</vt:lpstr>
      <vt:lpstr>多态概述</vt:lpstr>
      <vt:lpstr>多态概述</vt:lpstr>
      <vt:lpstr>多态使用特点</vt:lpstr>
      <vt:lpstr>多态使用特点</vt:lpstr>
      <vt:lpstr>多态表现形式</vt:lpstr>
      <vt:lpstr>多态表现形式</vt:lpstr>
      <vt:lpstr>多态表现形式</vt:lpstr>
      <vt:lpstr>多态的应用</vt:lpstr>
      <vt:lpstr>应用场景</vt:lpstr>
      <vt:lpstr>应用场景</vt:lpstr>
      <vt:lpstr>类型转换</vt:lpstr>
      <vt:lpstr>类型转换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2141</cp:revision>
  <dcterms:created xsi:type="dcterms:W3CDTF">2020-03-31T02:23:00Z</dcterms:created>
  <dcterms:modified xsi:type="dcterms:W3CDTF">2022-03-05T06:58:24Z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721F27B9FE304F9FB04F2C4B564EC5EA</vt:lpwstr>
  </property>
</Properties>
</file>