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20"/>
  </p:notesMasterIdLst>
  <p:handoutMasterIdLst>
    <p:handoutMasterId r:id="rId21"/>
  </p:handoutMasterIdLst>
  <p:sldIdLst>
    <p:sldId id="462" r:id="rId8"/>
    <p:sldId id="463" r:id="rId9"/>
    <p:sldId id="1261" r:id="rId10"/>
    <p:sldId id="1262" r:id="rId11"/>
    <p:sldId id="1263" r:id="rId12"/>
    <p:sldId id="1204" r:id="rId13"/>
    <p:sldId id="631" r:id="rId14"/>
    <p:sldId id="876" r:id="rId15"/>
    <p:sldId id="1257" r:id="rId16"/>
    <p:sldId id="1258" r:id="rId17"/>
    <p:sldId id="1259" r:id="rId18"/>
    <p:sldId id="1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43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内部类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匿名内部类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掌握匿名内部类的使用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意义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.使用场景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内部类的简化写法。它的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本质是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一个指定父类或接口的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带具体实现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子类或实现类</a:t>
            </a:r>
            <a:r>
              <a:rPr lang="zh-CN" altLang="en-US" sz="1400" b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意义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当一个类或接口中的方法，在重写后，只需要使用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次的时候，可以使用匿名内部类简化书写。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new 父类名或者接口名(){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// 方法重写 };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表示创建了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new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后面指定类型的子类或实现类对象，而不需要体现这个子类或实现类的名字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匿名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使用场景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通过多态的形式指向父类引用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直接调用方法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作为方法参数传递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code\day02\src\com\itheima04_内部类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匿名内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部类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kumimoji="1" lang="zh-CN" altLang="en-US" sz="1400"/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匿名内部类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 altLang="en-US"/>
              <a:t>概述</a:t>
            </a:r>
          </a:p>
          <a:p>
            <a:r>
              <a:rPr kumimoji="1" lang="zh-CN" altLang="en-US"/>
              <a:t>成员内部类</a:t>
            </a:r>
          </a:p>
          <a:p>
            <a:r>
              <a:rPr kumimoji="1" lang="zh-CN" altLang="en-US"/>
              <a:t>匿名内部类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理解什么是内部类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0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分类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概念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将类B定义在类A里面，类B就称为内部类，类A则称为类B的外部类。</a:t>
            </a: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内部类分为，成员内部类、匿名内部类、局部内部类(自行了解)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编译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内部类是一个独立的类，编译后，有单独的class文件，命名为:外部类名+$+内部类类名标识</a:t>
            </a: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概述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成员内部类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kumimoji="1" lang="zh-CN" altLang="en-US"/>
              <a:t>成员内部类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成员内部类</a:t>
            </a: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理解成员内部类的使用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1.介绍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.使用格式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介绍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定义在成员位置（类中方法外）的类称为成员内部类。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定义格式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使用格式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外部类名.内部类名 对象名 = new 外部类型().new 内部类型();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访问特点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内部类可以直接访问外部类的成员，包括私有成员。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外部类要访问内部类的成员，必须要建立内部类的对象。。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	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code\day02\src\com\itheima04_内部类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altLang="zh-CN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成员内</a:t>
            </a:r>
            <a:r>
              <a:rPr lang="zh-CN" alt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部类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>
                <a:sym typeface="+mn-ea"/>
              </a:rPr>
              <a:t>成员内部类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1" name="矩形 10"/>
          <p:cNvSpPr/>
          <p:nvPr/>
        </p:nvSpPr>
        <p:spPr>
          <a:xfrm>
            <a:off x="1661795" y="2628265"/>
            <a:ext cx="3788410" cy="8007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 </a:t>
            </a: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 外部类 {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class 内部类{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匿名内部类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zh-CN" altLang="en-US">
                <a:sym typeface="+mn-ea"/>
              </a:rPr>
              <a:t>匿名内部类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401</Words>
  <Application>Microsoft Office PowerPoint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内部类</vt:lpstr>
      <vt:lpstr>PowerPoint 演示文稿</vt:lpstr>
      <vt:lpstr>概述</vt:lpstr>
      <vt:lpstr>概述</vt:lpstr>
      <vt:lpstr>概述</vt:lpstr>
      <vt:lpstr>成员内部类</vt:lpstr>
      <vt:lpstr>成员内部类</vt:lpstr>
      <vt:lpstr>成员内部类</vt:lpstr>
      <vt:lpstr>匿名内部类</vt:lpstr>
      <vt:lpstr>匿名内部类</vt:lpstr>
      <vt:lpstr>匿名内部类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2159</cp:revision>
  <dcterms:created xsi:type="dcterms:W3CDTF">2020-03-31T02:23:00Z</dcterms:created>
  <dcterms:modified xsi:type="dcterms:W3CDTF">2022-03-05T07:59:20Z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