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5" r:id="rId7"/>
  </p:sldMasterIdLst>
  <p:notesMasterIdLst>
    <p:notesMasterId r:id="rId16"/>
  </p:notesMasterIdLst>
  <p:handoutMasterIdLst>
    <p:handoutMasterId r:id="rId17"/>
  </p:handoutMasterIdLst>
  <p:sldIdLst>
    <p:sldId id="462" r:id="rId8"/>
    <p:sldId id="463" r:id="rId9"/>
    <p:sldId id="1204" r:id="rId10"/>
    <p:sldId id="631" r:id="rId11"/>
    <p:sldId id="876" r:id="rId12"/>
    <p:sldId id="1210" r:id="rId13"/>
    <p:sldId id="1211" r:id="rId14"/>
    <p:sldId id="26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919191"/>
    <a:srgbClr val="B60206"/>
    <a:srgbClr val="49504F"/>
    <a:srgbClr val="B70006"/>
    <a:srgbClr val="FFFFE4"/>
    <a:srgbClr val="333333"/>
    <a:srgbClr val="FFFFFF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336" autoAdjust="0"/>
    <p:restoredTop sz="95244" autoAdjust="0"/>
  </p:normalViewPr>
  <p:slideViewPr>
    <p:cSldViewPr snapToGrid="0">
      <p:cViewPr varScale="1">
        <p:scale>
          <a:sx n="87" d="100"/>
          <a:sy n="87" d="100"/>
        </p:scale>
        <p:origin x="1104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2022/3/5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2849562"/>
            <a:ext cx="10541000" cy="1158875"/>
          </a:xfrm>
        </p:spPr>
        <p:txBody>
          <a:bodyPr/>
          <a:lstStyle/>
          <a:p>
            <a:r>
              <a:rPr kumimoji="1" lang="zh-CN" altLang="en-US" sz="6000" dirty="0"/>
              <a:t>自定义类型的应用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68900" y="726440"/>
            <a:ext cx="5973445" cy="5347970"/>
          </a:xfrm>
        </p:spPr>
        <p:txBody>
          <a:bodyPr/>
          <a:lstStyle/>
          <a:p>
            <a:r>
              <a:rPr kumimoji="1" lang="zh-CN" altLang="en-US"/>
              <a:t>作为参数和返回值类型</a:t>
            </a:r>
          </a:p>
          <a:p>
            <a:r>
              <a:rPr kumimoji="1" lang="zh-CN" altLang="en-US"/>
              <a:t>作为成员变量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作为参数和返回值类型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>
          <a:xfrm>
            <a:off x="5273040" y="3068955"/>
            <a:ext cx="5466080" cy="3385820"/>
          </a:xfrm>
        </p:spPr>
        <p:txBody>
          <a:bodyPr/>
          <a:lstStyle/>
          <a:p>
            <a:r>
              <a:rPr lang="zh-CN" altLang="en-US">
                <a:sym typeface="+mn-ea"/>
              </a:rPr>
              <a:t>自定义类型作为参数和返回值类型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自定义类型作为参数和返回值类型</a:t>
            </a:r>
            <a:endParaRPr kumimoji="1"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掌握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自定义类型作为参数和返回值类型的应用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737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1.需求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</a:t>
            </a: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分析</a:t>
            </a:r>
            <a:endParaRPr 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需求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定义如下类，演示引用类型作为方法的参数和返回值类型。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分析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1.定义人类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2.定义成员变量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3.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测试类中使用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4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.定义展示功能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(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将人类作为参数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</a:t>
            </a: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5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.定义获取功能(将人类作为返回值类型)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参考代码: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code\day02\src\</a:t>
            </a:r>
            <a:r>
              <a:rPr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com\itheima05_自定义类型应用</a:t>
            </a:r>
            <a:r>
              <a:rPr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\</a:t>
            </a:r>
            <a:r>
              <a:rPr lang="en-US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p</a:t>
            </a:r>
            <a:r>
              <a:rPr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01作为参数和返回值类型</a:t>
            </a:r>
            <a:endParaRPr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533400" lvl="2" indent="0" algn="l">
              <a:lnSpc>
                <a:spcPct val="150000"/>
              </a:lnSpc>
              <a:buClrTx/>
              <a:buSzTx/>
              <a:buNone/>
            </a:pPr>
            <a:endParaRPr kumimoji="1" lang="zh-CN" altLang="en-US" sz="1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自定义类型作为参数和返回值类型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  <p:sp>
        <p:nvSpPr>
          <p:cNvPr id="11" name="矩形 10"/>
          <p:cNvSpPr/>
          <p:nvPr/>
        </p:nvSpPr>
        <p:spPr>
          <a:xfrm>
            <a:off x="1708785" y="2226310"/>
            <a:ext cx="3788410" cy="80073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2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200" i="0" u="none" strike="noStrike" kern="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人类</a:t>
            </a:r>
          </a:p>
          <a:p>
            <a:pPr marL="0" lvl="2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200" i="0" u="none" strike="noStrike" kern="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属性：姓名</a:t>
            </a:r>
          </a:p>
          <a:p>
            <a:pPr marL="0" lvl="2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1200" i="0" u="none" strike="noStrike" kern="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在测试类实现以下功能</a:t>
            </a:r>
            <a:endParaRPr kumimoji="0" sz="1200" i="0" u="none" strike="noStrike" kern="0" cap="none" spc="0" normalizeH="0" baseline="0" noProof="0" dirty="0">
              <a:solidFill>
                <a:srgbClr val="00008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2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200" i="0" u="none" strike="noStrike" kern="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kumimoji="0" lang="zh-CN" sz="1200" i="0" u="none" strike="noStrike" kern="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展示人，获取名为张三的人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自定义类型作为成员变量</a:t>
            </a:r>
            <a:endParaRPr kumimoji="1" lang="en-US" altLang="zh-CN"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4952" y="105291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844952" y="23997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路径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185" y="1509395"/>
            <a:ext cx="4706620" cy="41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0" algn="l"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掌握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自定义类型作为成员变量的应用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45185" y="2924810"/>
            <a:ext cx="4706620" cy="737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76225"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1.需求</a:t>
            </a:r>
          </a:p>
          <a:p>
            <a:pPr marL="0" lvl="2" indent="-276225" fontAlgn="auto"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</a:t>
            </a: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分析</a:t>
            </a:r>
            <a:endParaRPr 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781105" y="1495825"/>
            <a:ext cx="10801295" cy="5128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需求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根据如下定义一个英雄类。</a:t>
            </a: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endParaRPr lang="zh-CN" altLang="en-US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分析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1.定义武器类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2.定义法术类</a:t>
            </a: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3.定义英雄类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(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将武器类和法术类作为成员变量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</a:t>
            </a: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4.提供对应的</a:t>
            </a:r>
            <a:r>
              <a:rPr kumimoji="1" lang="zh-CN" altLang="en-US" sz="14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构造方法、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get/set</a:t>
            </a: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819150" lvl="2" indent="-285750" algn="l">
              <a:lnSpc>
                <a:spcPct val="150000"/>
              </a:lnSpc>
              <a:buClrTx/>
              <a:buSzTx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5.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测试类中使用</a:t>
            </a: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lvl="2" algn="l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参考代码: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code\day02\src\</a:t>
            </a:r>
            <a:r>
              <a:rPr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com\itheima05_自定义类型应用</a:t>
            </a:r>
            <a:r>
              <a:rPr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\</a:t>
            </a:r>
            <a:r>
              <a:rPr lang="en-US"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p</a:t>
            </a:r>
            <a:r>
              <a:rPr sz="1400" b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02作为成员变量类型</a:t>
            </a:r>
            <a:endParaRPr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自定义类型作为成员变量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0817" y="9671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讲解</a:t>
            </a:r>
          </a:p>
        </p:txBody>
      </p:sp>
      <p:sp>
        <p:nvSpPr>
          <p:cNvPr id="11" name="矩形 10"/>
          <p:cNvSpPr/>
          <p:nvPr/>
        </p:nvSpPr>
        <p:spPr>
          <a:xfrm>
            <a:off x="1729105" y="2256790"/>
            <a:ext cx="3788410" cy="80073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2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200" i="0" u="none" strike="noStrike" kern="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英雄类</a:t>
            </a:r>
          </a:p>
          <a:p>
            <a:pPr marL="0" lvl="2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200" i="0" u="none" strike="noStrike" kern="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属性：姓名，武器，法术</a:t>
            </a:r>
          </a:p>
          <a:p>
            <a:pPr marL="0" lvl="2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200" i="0" u="none" strike="noStrike" kern="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行为：展示英雄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Microsoft Office PowerPoint</Application>
  <PresentationFormat>宽屏</PresentationFormat>
  <Paragraphs>52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8</vt:i4>
      </vt:variant>
    </vt:vector>
  </HeadingPairs>
  <TitlesOfParts>
    <vt:vector size="29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宋体</vt:lpstr>
      <vt:lpstr>微软雅黑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自定义类型的应用</vt:lpstr>
      <vt:lpstr>PowerPoint 演示文稿</vt:lpstr>
      <vt:lpstr>作为参数和返回值类型</vt:lpstr>
      <vt:lpstr>自定义类型作为参数和返回值类型</vt:lpstr>
      <vt:lpstr>自定义类型作为参数和返回值类型</vt:lpstr>
      <vt:lpstr>自定义类型作为成员变量</vt:lpstr>
      <vt:lpstr>自定义类型作为成员变量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lefei</cp:lastModifiedBy>
  <cp:revision>2178</cp:revision>
  <dcterms:created xsi:type="dcterms:W3CDTF">2020-03-31T02:23:00Z</dcterms:created>
  <dcterms:modified xsi:type="dcterms:W3CDTF">2022-03-05T07:59:33Z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721F27B9FE304F9FB04F2C4B564EC5EA</vt:lpwstr>
  </property>
</Properties>
</file>