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5"/>
  </p:notesMasterIdLst>
  <p:handoutMasterIdLst>
    <p:handoutMasterId r:id="rId16"/>
  </p:handoutMasterIdLst>
  <p:sldIdLst>
    <p:sldId id="462" r:id="rId8"/>
    <p:sldId id="1232" r:id="rId9"/>
    <p:sldId id="1233" r:id="rId10"/>
    <p:sldId id="631" r:id="rId11"/>
    <p:sldId id="876" r:id="rId12"/>
    <p:sldId id="1227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6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6000" dirty="0"/>
              <a:t>权限修饰符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68900" y="726440"/>
            <a:ext cx="5973445" cy="5347970"/>
          </a:xfrm>
        </p:spPr>
        <p:txBody>
          <a:bodyPr/>
          <a:lstStyle/>
          <a:p>
            <a:r>
              <a:rPr kumimoji="1" lang="zh-CN"/>
              <a:t>权限修饰符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>
                <a:sym typeface="+mn-ea"/>
              </a:rPr>
              <a:t>权限修饰符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/>
              <a:t>权限修饰符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权限修饰符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理解权限修饰符的使用范围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1.分类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.使用范围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分类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public	：公共的。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protected ：受保护的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(default) ：默认的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private   ：私有的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使用范围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	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\day03\src\com\itheima01_权限修饰符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endParaRPr kumimoji="1" lang="zh-CN" altLang="en-US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权限修饰符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420495" y="3651250"/>
          <a:ext cx="71748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2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public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protected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默认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private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同一类中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同一包中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不同包的子类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不同包中的无关类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</a:t>
            </a:r>
            <a:r>
              <a:rPr lang="zh-CN" altLang="en-US" sz="1400" smtClean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规则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类：public   默认 ，一般用public。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类中成员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public   protected   默认  private 四种都可以使用。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	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成员内部类 ：一般用 private，隐藏细节。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	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修饰成员变量 ：一般用 private，隐藏细节。   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	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修饰成员方法：一般用public，方便调用方法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	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修饰构造方法：一般用public ，方便创建对象</a:t>
            </a:r>
          </a:p>
          <a:p>
            <a:pPr marL="0" lvl="2" indent="0" algn="l">
              <a:lnSpc>
                <a:spcPct val="150000"/>
              </a:lnSpc>
              <a:buClrTx/>
              <a:buSzTx/>
              <a:buNone/>
            </a:pP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权限修饰符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7187b27-8afa-47d3-bdae-73cec6a05f15}"/>
  <p:tag name="TABLE_ENDDRAG_ORIGIN_RECT" val="564*101"/>
  <p:tag name="TABLE_ENDDRAG_RECT" val="208*265*564*101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93</Words>
  <Application>Microsoft Office PowerPoint</Application>
  <PresentationFormat>宽屏</PresentationFormat>
  <Paragraphs>55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27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权限修饰符</vt:lpstr>
      <vt:lpstr>PowerPoint 演示文稿</vt:lpstr>
      <vt:lpstr>权限修饰符</vt:lpstr>
      <vt:lpstr>权限修饰符</vt:lpstr>
      <vt:lpstr>权限修饰符</vt:lpstr>
      <vt:lpstr>权限修饰符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lefei</cp:lastModifiedBy>
  <cp:revision>2015</cp:revision>
  <dcterms:created xsi:type="dcterms:W3CDTF">2020-03-31T02:23:00Z</dcterms:created>
  <dcterms:modified xsi:type="dcterms:W3CDTF">2022-03-07T01:15:21Z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721F27B9FE304F9FB04F2C4B564EC5EA</vt:lpwstr>
  </property>
</Properties>
</file>