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4" r:id="rId3"/>
    <p:sldMasterId id="2147483656" r:id="rId4"/>
    <p:sldMasterId id="2147483658" r:id="rId5"/>
    <p:sldMasterId id="2147483660" r:id="rId6"/>
    <p:sldMasterId id="2147483677" r:id="rId7"/>
  </p:sldMasterIdLst>
  <p:notesMasterIdLst>
    <p:notesMasterId r:id="rId14"/>
  </p:notesMasterIdLst>
  <p:handoutMasterIdLst>
    <p:handoutMasterId r:id="rId15"/>
  </p:handoutMasterIdLst>
  <p:sldIdLst>
    <p:sldId id="462" r:id="rId8"/>
    <p:sldId id="881" r:id="rId9"/>
    <p:sldId id="882" r:id="rId10"/>
    <p:sldId id="631" r:id="rId11"/>
    <p:sldId id="876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代码块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/>
              <a:t>代码块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>
                <a:sym typeface="+mn-ea"/>
              </a:rPr>
              <a:t>代码块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/>
              <a:t>代码块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代码块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理解代码块的使用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1.概述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.构造代码块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静态代码块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概述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一对大括号，即理解为一个代码块。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代码块可以独立存在于成员位置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根据是否有static修饰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分为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代码块、静态代码块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构造代码块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格式:{  //执行语句  }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执行时机:每次创建对象都会执行构造代码块,优先于构造方法执行</a:t>
            </a:r>
            <a:endParaRPr lang="zh-CN" altLang="en-US" sz="140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静态代码块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格式:static{  //执行语句  }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执行时机:随着类的加载而执行且执行一次，优先构造方法和构造代码块的执行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day03\src\com\itheima0</a:t>
            </a:r>
            <a:r>
              <a:rPr 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_代码块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代码块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134</Words>
  <Application>Microsoft Office PowerPoint</Application>
  <PresentationFormat>宽屏</PresentationFormat>
  <Paragraphs>25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代码块</vt:lpstr>
      <vt:lpstr>PowerPoint 演示文稿</vt:lpstr>
      <vt:lpstr>代码块</vt:lpstr>
      <vt:lpstr>代码块</vt:lpstr>
      <vt:lpstr>代码块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1993</cp:revision>
  <dcterms:created xsi:type="dcterms:W3CDTF">2020-03-31T02:23:00Z</dcterms:created>
  <dcterms:modified xsi:type="dcterms:W3CDTF">2022-03-07T01:33:50Z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