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35"/>
  </p:notesMasterIdLst>
  <p:handoutMasterIdLst>
    <p:handoutMasterId r:id="rId36"/>
  </p:handoutMasterIdLst>
  <p:sldIdLst>
    <p:sldId id="462" r:id="rId8"/>
    <p:sldId id="463" r:id="rId9"/>
    <p:sldId id="1204" r:id="rId10"/>
    <p:sldId id="631" r:id="rId11"/>
    <p:sldId id="876" r:id="rId12"/>
    <p:sldId id="1210" r:id="rId13"/>
    <p:sldId id="1211" r:id="rId14"/>
    <p:sldId id="1216" r:id="rId15"/>
    <p:sldId id="1213" r:id="rId16"/>
    <p:sldId id="1214" r:id="rId17"/>
    <p:sldId id="1217" r:id="rId18"/>
    <p:sldId id="1218" r:id="rId19"/>
    <p:sldId id="1220" r:id="rId20"/>
    <p:sldId id="1221" r:id="rId21"/>
    <p:sldId id="1223" r:id="rId22"/>
    <p:sldId id="1224" r:id="rId23"/>
    <p:sldId id="1228" r:id="rId24"/>
    <p:sldId id="1225" r:id="rId25"/>
    <p:sldId id="1229" r:id="rId26"/>
    <p:sldId id="1230" r:id="rId27"/>
    <p:sldId id="1231" r:id="rId28"/>
    <p:sldId id="1233" r:id="rId29"/>
    <p:sldId id="1234" r:id="rId30"/>
    <p:sldId id="1240" r:id="rId31"/>
    <p:sldId id="1247" r:id="rId32"/>
    <p:sldId id="1244" r:id="rId33"/>
    <p:sldId id="26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常用</a:t>
            </a:r>
            <a:r>
              <a:rPr kumimoji="1" lang="en-US" altLang="zh-CN" sz="6000" dirty="0"/>
              <a:t>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标准基准时间:【历元(epoch):1970年1月1日00:00:00 GMT)】,也称为时间原点。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java.util.Date类 表示自原点时间以来，特定的瞬间所对应的毫秒值。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Date():为运行程序时到时间原点经历毫秒值，分配的Date对象,以表示该时刻。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Date(long date):为到时间原点的指定毫秒值，分配的Date对象,以表示该时刻。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常用功能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long getTime() 把日期对象转换成对应的时间毫秒值。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void setTime(long time) 把方法参数给定的毫秒值设置给日期对象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day03\src\com\itheima03_常用API\Test_0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Date.java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Date(</a:t>
            </a:r>
            <a:r>
              <a:rPr kumimoji="1">
                <a:sym typeface="+mn-ea"/>
              </a:rPr>
              <a:t>时间类</a:t>
            </a:r>
            <a:r>
              <a:rPr kumimoji="1" lang="en-US" altLang="zh-CN">
                <a:sym typeface="+mn-ea"/>
              </a:rPr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DateFormat(</a:t>
            </a:r>
            <a:r>
              <a:rPr kumimoji="1">
                <a:sym typeface="+mn-ea"/>
              </a:rPr>
              <a:t>时间格式转换类</a:t>
            </a:r>
            <a:r>
              <a:rPr kumimoji="1" lang="en-US" altLang="zh-CN">
                <a:sym typeface="+mn-ea"/>
              </a:rPr>
              <a:t>)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kumimoji="1" lang="en-US" altLang="zh-CN" sz="1400">
                <a:sym typeface="+mn-ea"/>
              </a:rPr>
              <a:t>DateFormat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.构造方法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java.text.DateFormat 该类可以使得在Date对象与String对象之间进行来回转换。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DateFormat为抽象类，需要使用其子类java.text.SimpleDateFormat创建对象。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SimpleDateFormat(String pattern)：用给定模式和默认语言环境日期格式符号构造参数。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常用功能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String format(Date date)：(格式化)按照指定的格式，把Date对象转换为String对象。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Date parse(String source)：(解析)按照指定的格式，把String对象转换为Date对象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day03\src\com\itheima03_常用API\Test_0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DateFormat.java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DateFormat(</a:t>
            </a:r>
            <a:r>
              <a:rPr kumimoji="1">
                <a:sym typeface="+mn-ea"/>
              </a:rPr>
              <a:t>时间格式转换类</a:t>
            </a:r>
            <a:r>
              <a:rPr kumimoji="1" lang="en-US" altLang="zh-CN">
                <a:sym typeface="+mn-ea"/>
              </a:rPr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2" name="矩形 11"/>
          <p:cNvSpPr/>
          <p:nvPr/>
        </p:nvSpPr>
        <p:spPr>
          <a:xfrm>
            <a:off x="2320925" y="3317240"/>
            <a:ext cx="6506845" cy="81915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pattern是一个字符串，代表时间在转换过程中遵守的格式。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格式定义规则:y--年   M--月  d--日  H--时  m--分   s--秒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格式范例:yyyyMMdd HH:mm:ss  或者  yyyy年MM月dd日 HH:mm:ss .... 或者yyyyMMdd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Calendar(</a:t>
            </a:r>
            <a:r>
              <a:rPr kumimoji="1">
                <a:sym typeface="+mn-ea"/>
              </a:rPr>
              <a:t>日历类</a:t>
            </a:r>
            <a:r>
              <a:rPr kumimoji="1" lang="en-US" altLang="zh-CN">
                <a:sym typeface="+mn-ea"/>
              </a:rPr>
              <a:t>)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kumimoji="1" lang="en-US" altLang="zh-CN" sz="1400">
                <a:sym typeface="+mn-ea"/>
              </a:rPr>
              <a:t>Calendar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.构造方法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java.util.Calendar类表示一个“日历类”，可以进行日期运算。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日历对象中的星期是从1-7来表示，1表示星期天。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日历对象中的月份是从0-11来表示，0表示一月份。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Calendar类是一个抽象类，需要使用其子类java.util.GregorianCalendar创建对象。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Calendar提供了一个静态方法getInstance()可以获取GregorianCalendar对象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static Calendar getInstance()   获取GregorianCalendar对象，以Calendar类型返回。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Calendar(</a:t>
            </a:r>
            <a:r>
              <a:rPr kumimoji="1">
                <a:sym typeface="+mn-ea"/>
              </a:rPr>
              <a:t>日历类</a:t>
            </a:r>
            <a:r>
              <a:rPr kumimoji="1" lang="en-US" altLang="zh-CN">
                <a:sym typeface="+mn-ea"/>
              </a:rPr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常用功能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int get(int field)  获取某个字段的值。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void set(int field,int value)  设置某个字段的值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void add(int field,int amount)  为某个字段增加/减少指定的值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day03\src\com\itheima03_常用API\Test_0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Calendar.java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Calendar(</a:t>
            </a:r>
            <a:r>
              <a:rPr kumimoji="1">
                <a:sym typeface="+mn-ea"/>
              </a:rPr>
              <a:t>日历类</a:t>
            </a:r>
            <a:r>
              <a:rPr kumimoji="1" lang="en-US" altLang="zh-CN">
                <a:sym typeface="+mn-ea"/>
              </a:rPr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2" name="矩形 1"/>
          <p:cNvSpPr/>
          <p:nvPr/>
        </p:nvSpPr>
        <p:spPr>
          <a:xfrm>
            <a:off x="1711960" y="3016885"/>
            <a:ext cx="8391525" cy="11372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field参数是用来表示指定字段的值，在Calender中通过静态常量已定义好。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	    Calendar.YEAR : 年 | Calendar.MONTH ：月 |Calendar.DAY_OF_MONTH：日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	    Calendar.HOUR : 时 | Calendar.MINUTE：分 | Calendar.SECOND：秒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	    Calendar.DAY_OF_WEEK：星期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>
                <a:sym typeface="+mn-ea"/>
              </a:rPr>
              <a:t>Math</a:t>
            </a:r>
            <a:r>
              <a:rPr kumimoji="1" lang="zh-CN" altLang="en-US">
                <a:sym typeface="+mn-ea"/>
              </a:rPr>
              <a:t>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en-US"/>
              <a:t>Math</a:t>
            </a:r>
            <a:r>
              <a:rPr kumimoji="1" lang="zh-CN" altLang="en-US"/>
              <a:t>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>
                <a:sym typeface="+mn-ea"/>
              </a:rPr>
              <a:t>Math</a:t>
            </a:r>
            <a:r>
              <a:rPr kumimoji="1">
                <a:sym typeface="+mn-ea"/>
              </a:rPr>
              <a:t>类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java.lang.Math: 含执行基本数字运算的方法的工具类。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Math类构造方法被私有修饰，不能创建对象。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构造方法被私有修饰，不能创建对象，通过类名调用内部静态内容即可。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static int abs(int a)                   获取参数a的绝对值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static double ceil(double a)            向上取整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static double floor(double a)           向下取整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static double pow(double a, double b)   获取a的b次幂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static long round(double a)             四舍五入取整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static int max(int a, int b)            返回两个 int 值中较大的一个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static int min(int a, int b)            返回两个 int 值中较小的一个。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day03\src\com\itheima03_常用API\Test_0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Math.java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>
                <a:sym typeface="+mn-ea"/>
              </a:rPr>
              <a:t>Math</a:t>
            </a:r>
            <a:r>
              <a:rPr kumimoji="1">
                <a:sym typeface="+mn-ea"/>
              </a:rPr>
              <a:t>类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>
                <a:sym typeface="+mn-ea"/>
              </a:rPr>
              <a:t>System</a:t>
            </a:r>
            <a:r>
              <a:rPr kumimoji="1" lang="zh-CN" altLang="en-US">
                <a:sym typeface="+mn-ea"/>
              </a:rPr>
              <a:t>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System</a:t>
            </a:r>
            <a:r>
              <a:rPr kumimoji="1" lang="zh-CN" altLang="en-US">
                <a:sym typeface="+mn-ea"/>
              </a:rPr>
              <a:t>类</a:t>
            </a:r>
          </a:p>
          <a:p>
            <a:r>
              <a:rPr kumimoji="1" lang="zh-CN" altLang="en-US"/>
              <a:t>计算运行时间案例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en-US"/>
              <a:t>Object</a:t>
            </a:r>
            <a:r>
              <a:rPr kumimoji="1" lang="zh-CN" altLang="en-US"/>
              <a:t>类</a:t>
            </a:r>
          </a:p>
          <a:p>
            <a:r>
              <a:rPr kumimoji="1" lang="zh-CN" altLang="en-US"/>
              <a:t>时间相关类</a:t>
            </a:r>
            <a:r>
              <a:rPr kumimoji="1" lang="en-US" altLang="zh-CN"/>
              <a:t>(Date</a:t>
            </a:r>
            <a:r>
              <a:rPr kumimoji="1" lang="zh-CN" altLang="en-US"/>
              <a:t>、</a:t>
            </a:r>
            <a:r>
              <a:rPr kumimoji="1" lang="en-US" altLang="zh-CN"/>
              <a:t>DateFormat</a:t>
            </a:r>
            <a:r>
              <a:rPr kumimoji="1" lang="zh-CN" altLang="en-US"/>
              <a:t>、</a:t>
            </a:r>
            <a:r>
              <a:rPr kumimoji="1" lang="en-US" altLang="zh-CN"/>
              <a:t>Calendar)</a:t>
            </a:r>
            <a:endParaRPr kumimoji="1" lang="zh-CN" altLang="en-US"/>
          </a:p>
          <a:p>
            <a:r>
              <a:rPr kumimoji="1" lang="zh-CN" altLang="en-US"/>
              <a:t>数学运算类</a:t>
            </a:r>
            <a:r>
              <a:rPr kumimoji="1" lang="en-US" altLang="zh-CN"/>
              <a:t>(Math)</a:t>
            </a:r>
            <a:endParaRPr kumimoji="1" lang="zh-CN" altLang="en-US"/>
          </a:p>
          <a:p>
            <a:r>
              <a:rPr kumimoji="1" lang="zh-CN" altLang="en-US"/>
              <a:t>系统操作类</a:t>
            </a:r>
            <a:r>
              <a:rPr kumimoji="1" lang="en-US" altLang="zh-CN"/>
              <a:t>(System)</a:t>
            </a:r>
            <a:endParaRPr kumimoji="1" lang="zh-CN" altLang="en-US"/>
          </a:p>
          <a:p>
            <a:r>
              <a:rPr kumimoji="1" lang="zh-CN" altLang="en-US"/>
              <a:t>精度运算类</a:t>
            </a:r>
            <a:r>
              <a:rPr kumimoji="1" lang="en-US" altLang="zh-CN"/>
              <a:t>(Bigdecimal)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System</a:t>
            </a:r>
            <a:r>
              <a:rPr kumimoji="1">
                <a:sym typeface="+mn-ea"/>
              </a:rPr>
              <a:t>类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java.lang.System 可以获取与系统相关的信息或系统级操作的工具类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System类构造方法被私有修饰，不能创建对象，通过类名调用内部静态内容即可。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static void exit(int status)    终止当前运行的Java虚拟机，非零表示异常终止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static long currentTimeMillis() 返回当前时间(以毫秒为单位)。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day03\src\com\itheima03_常用API\Test_0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6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System.java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System</a:t>
            </a:r>
            <a:r>
              <a:rPr kumimoji="1">
                <a:sym typeface="+mn-ea"/>
              </a:rPr>
              <a:t>类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计算运行时间案例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理解案例思路，熟练代码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1.需求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在控制台输出100000次内容，计算这段代码执行了多少毫秒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获取开始时间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干活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获取结束时间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结束时间-开始时间。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day03\src\com\itheima03_常用API\Test_0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7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SystemTest.java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计算运行时间案例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>
                <a:sym typeface="+mn-ea"/>
              </a:rPr>
              <a:t>BigDecimal</a:t>
            </a:r>
            <a:r>
              <a:rPr kumimoji="1" lang="zh-CN" altLang="en-US">
                <a:sym typeface="+mn-ea"/>
              </a:rPr>
              <a:t>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BigDecimal</a:t>
            </a:r>
            <a:r>
              <a:rPr kumimoji="1" lang="zh-CN" altLang="en-US">
                <a:sym typeface="+mn-ea"/>
              </a:rPr>
              <a:t>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</a:t>
            </a:r>
            <a:r>
              <a:rPr lang="en-US"/>
              <a:t>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BigDecimal</a:t>
            </a:r>
            <a:r>
              <a:rPr kumimoji="1">
                <a:sym typeface="+mn-ea"/>
              </a:rPr>
              <a:t>类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BigDecimal的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3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3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java.math.BigDecimal  为浮点数提供精准计算的类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3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小数转换成二进制存储到计算机中，在参与运算的过程中会出现丢失精度的现象。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3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3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BigDecimal(double val)  将double类型的数据封装为BigDecimal对象(不推荐使用).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3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BigDecimal(String val)  将 BigDecimal 的字符串表示形式转换为 BigDecimal。</a:t>
            </a:r>
            <a:endParaRPr lang="zh-CN" altLang="en-US" sz="13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3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3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加法运算	public BigDecimal add(BigDecimal value)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3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减法运算	public BigDecimal subtract(BigDecimal value)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3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乘法运算	public BigDecimal multiply(BigDecimal value)。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3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除法运算</a:t>
            </a:r>
            <a:r>
              <a:rPr lang="en-US" altLang="zh-CN" sz="13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	</a:t>
            </a:r>
            <a:r>
              <a:rPr lang="zh-CN" altLang="en-US" sz="13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BigDecimal divide(BigDecimal value)  不推荐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3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除法运算</a:t>
            </a:r>
            <a:r>
              <a:rPr lang="en-US" altLang="zh-CN" sz="13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	</a:t>
            </a:r>
            <a:r>
              <a:rPr lang="zh-CN" altLang="en-US" sz="13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BigDecimal divide(BigDecimal divisor, int scale, RoundingMode roundingMode)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3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3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3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day03\src\com\itheima03_常用API\Test_0</a:t>
            </a:r>
            <a:r>
              <a:rPr 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8</a:t>
            </a:r>
            <a:r>
              <a:rPr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BigDecimal.java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BigDecimal</a:t>
            </a:r>
            <a:r>
              <a:rPr kumimoji="1">
                <a:sym typeface="+mn-ea"/>
              </a:rPr>
              <a:t>类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2" name="矩形 1"/>
          <p:cNvSpPr/>
          <p:nvPr/>
        </p:nvSpPr>
        <p:spPr>
          <a:xfrm>
            <a:off x="2732405" y="5583555"/>
            <a:ext cx="5715000" cy="6216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divisor：除数对应的BigDecimal对象；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scale:精确的位数；</a:t>
            </a: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roundingMode取舍模式  枚举类型，示例： RoundingMode.HALF_UP 四舍五入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>
                <a:sym typeface="+mn-ea"/>
              </a:rPr>
              <a:t>Object</a:t>
            </a:r>
            <a:r>
              <a:rPr kumimoji="1" lang="zh-CN" altLang="en-US">
                <a:sym typeface="+mn-ea"/>
              </a:rPr>
              <a:t>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入门理解</a:t>
            </a:r>
          </a:p>
          <a:p>
            <a:r>
              <a:rPr kumimoji="1" lang="zh-CN"/>
              <a:t>方法重写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入门理解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类的意义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.常用方法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java.lang.Object 类是Java语言中的根类，即所有类的父类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kumimoji="0" lang="zh-CN" altLang="en-US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Object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中有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11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个可被子类继承的方法，常用的有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equals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toString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方法等。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String toString</a:t>
            </a:r>
            <a:r>
              <a:rPr lang="zh-CN" altLang="en-US" sz="14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()</a:t>
            </a:r>
            <a:r>
              <a:rPr lang="zh-CN" altLang="en-US" sz="14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：返回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该对象的字符串表示。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		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默认返回，“对象的类型名+@+内存地址值”字符串形式。子类可以通过重写获取自己想要的字符串内容。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boolean equals(Object obj</a:t>
            </a:r>
            <a:r>
              <a:rPr lang="zh-CN" altLang="en-US" sz="14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)</a:t>
            </a:r>
            <a:r>
              <a:rPr lang="zh-CN" altLang="en-US" sz="14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：判断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指定对象(参数)是否与此对象(调用者)“相同”。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		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默认返回，通过==运算符对地址值做比较后，获取的比较结果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day03\src\com\itheima03_常用API\Test_01Object.java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方法重写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方法重写的操作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1.重写toString()方法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.重写equals(Xxx)方法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重写</a:t>
            </a:r>
            <a:r>
              <a:rPr lang="en-US" altLang="zh-CN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toString()</a:t>
            </a: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</a:t>
            </a:r>
            <a:r>
              <a:rPr lang="en-US" altLang="zh-CN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endParaRPr lang="zh-CN" altLang="en-US" sz="12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按照需要，展示指定类中的内容，若不重写则展示地址值。输出语句中展示的内容，均为指定对象的字符串形式。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快捷方式：alt+insert--&gt;toString()--&gt;选择要展示的成员--&gt;OK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重写</a:t>
            </a:r>
            <a:r>
              <a:rPr lang="en-US" altLang="zh-CN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equals(xxx)</a:t>
            </a: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按照需要，将两个对象按照指定规则进行比较，若不重写则通过地址值比较。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快捷方式：alt+insert--&gt;equals and hashcode --&gt;选择要比较的成员--&gt;OK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代码优化:java.util.Objects,JDK7添加的工具类。由nullsave(空指针安全)或nulltolerant(容忍空指针)两类方法组成。          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en-US" altLang="zh-CN" sz="12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altLang="en-US" sz="12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altLang="en-US" sz="12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day03\src\com\itheima03_常用API\Test_0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Object.java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方法重写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2" name="矩形 11"/>
          <p:cNvSpPr/>
          <p:nvPr/>
        </p:nvSpPr>
        <p:spPr>
          <a:xfrm>
            <a:off x="1671955" y="3128645"/>
            <a:ext cx="4600575" cy="11436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①比较两个对象的地址值是否相同，如果相同，返回true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②如果参数为空，或者类型不一致，返回false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③将参数转换为当前类型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④比较两个对象的内容是否相同，并返回比较结果。</a:t>
            </a:r>
            <a:endParaRPr kumimoji="0" lang="zh-CN" altLang="en-US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71955" y="4996815"/>
            <a:ext cx="4599940" cy="8667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static boolean equals(Object a, Object b) {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return (a == b) || (a != null &amp;&amp; a.equals(b));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kumimoji="0" lang="zh-CN" altLang="en-US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animBg="1"/>
      <p:bldP spid="2" grpId="0" bldLvl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时间相关类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en-US" altLang="zh-CN"/>
              <a:t>Date(</a:t>
            </a:r>
            <a:r>
              <a:rPr kumimoji="1" lang="zh-CN" altLang="en-US"/>
              <a:t>时间类</a:t>
            </a:r>
            <a:r>
              <a:rPr kumimoji="1" lang="en-US" altLang="zh-CN"/>
              <a:t>)</a:t>
            </a:r>
          </a:p>
          <a:p>
            <a:r>
              <a:rPr kumimoji="1" lang="en-US" altLang="zh-CN"/>
              <a:t>DateFormat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时间格式转换类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  <a:p>
            <a:r>
              <a:rPr kumimoji="1" lang="en-US" altLang="zh-CN"/>
              <a:t>Calendar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日历类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Date(</a:t>
            </a:r>
            <a:r>
              <a:rPr kumimoji="1">
                <a:sym typeface="+mn-ea"/>
              </a:rPr>
              <a:t>时间类</a:t>
            </a:r>
            <a:r>
              <a:rPr kumimoji="1" lang="en-US" altLang="zh-CN">
                <a:sym typeface="+mn-ea"/>
              </a:rPr>
              <a:t>)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.构造方法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1419</Words>
  <Application>Microsoft Office PowerPoint</Application>
  <PresentationFormat>宽屏</PresentationFormat>
  <Paragraphs>226</Paragraphs>
  <Slides>27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常用API</vt:lpstr>
      <vt:lpstr>PowerPoint 演示文稿</vt:lpstr>
      <vt:lpstr>Object类</vt:lpstr>
      <vt:lpstr>入门理解</vt:lpstr>
      <vt:lpstr>概述</vt:lpstr>
      <vt:lpstr>方法重写</vt:lpstr>
      <vt:lpstr>方法重写</vt:lpstr>
      <vt:lpstr>时间相关类</vt:lpstr>
      <vt:lpstr>Date(时间类)</vt:lpstr>
      <vt:lpstr>Date(时间类)</vt:lpstr>
      <vt:lpstr>DateFormat(时间格式转换类)</vt:lpstr>
      <vt:lpstr>DateFormat(时间格式转换类)</vt:lpstr>
      <vt:lpstr>Calendar(日历类)</vt:lpstr>
      <vt:lpstr>Calendar(日历类)</vt:lpstr>
      <vt:lpstr>Calendar(日历类)</vt:lpstr>
      <vt:lpstr>Math类</vt:lpstr>
      <vt:lpstr>Math类</vt:lpstr>
      <vt:lpstr>Math类</vt:lpstr>
      <vt:lpstr>System类</vt:lpstr>
      <vt:lpstr>System类</vt:lpstr>
      <vt:lpstr>System类</vt:lpstr>
      <vt:lpstr>计算运行时间案例</vt:lpstr>
      <vt:lpstr>计算运行时间案例</vt:lpstr>
      <vt:lpstr>BigDecimal类</vt:lpstr>
      <vt:lpstr>BigDecimal类</vt:lpstr>
      <vt:lpstr>BigDecimal类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2127</cp:revision>
  <dcterms:created xsi:type="dcterms:W3CDTF">2020-03-31T02:23:00Z</dcterms:created>
  <dcterms:modified xsi:type="dcterms:W3CDTF">2022-03-07T01:52:14Z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2052-11.1.0.11278</vt:lpwstr>
  </property>
  <property fmtid="{D5CDD505-2E9C-101B-9397-08002B2CF9AE}" pid="3" name="ICV">
    <vt:lpwstr>721F27B9FE304F9FB04F2C4B564EC5EA</vt:lpwstr>
  </property>
</Properties>
</file>