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75" r:id="rId7"/>
  </p:sldMasterIdLst>
  <p:notesMasterIdLst>
    <p:notesMasterId r:id="rId18"/>
  </p:notesMasterIdLst>
  <p:handoutMasterIdLst>
    <p:handoutMasterId r:id="rId19"/>
  </p:handoutMasterIdLst>
  <p:sldIdLst>
    <p:sldId id="462" r:id="rId8"/>
    <p:sldId id="463" r:id="rId9"/>
    <p:sldId id="1204" r:id="rId10"/>
    <p:sldId id="631" r:id="rId11"/>
    <p:sldId id="876" r:id="rId12"/>
    <p:sldId id="1210" r:id="rId13"/>
    <p:sldId id="1211" r:id="rId14"/>
    <p:sldId id="1213" r:id="rId15"/>
    <p:sldId id="1214" r:id="rId16"/>
    <p:sldId id="264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919191"/>
    <a:srgbClr val="B60206"/>
    <a:srgbClr val="49504F"/>
    <a:srgbClr val="B70006"/>
    <a:srgbClr val="FFFFE4"/>
    <a:srgbClr val="333333"/>
    <a:srgbClr val="FFFFFF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336" autoAdjust="0"/>
    <p:restoredTop sz="95244" autoAdjust="0"/>
  </p:normalViewPr>
  <p:slideViewPr>
    <p:cSldViewPr snapToGrid="0">
      <p:cViewPr varScale="1">
        <p:scale>
          <a:sx n="87" d="100"/>
          <a:sy n="87" d="100"/>
        </p:scale>
        <p:origin x="110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2022/3/7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500" y="2849562"/>
            <a:ext cx="10541000" cy="1158875"/>
          </a:xfrm>
        </p:spPr>
        <p:txBody>
          <a:bodyPr/>
          <a:lstStyle/>
          <a:p>
            <a:r>
              <a:rPr kumimoji="1" lang="zh-CN" altLang="en-US" sz="6000" dirty="0"/>
              <a:t>包装类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168900" y="726440"/>
            <a:ext cx="5973445" cy="5347970"/>
          </a:xfrm>
        </p:spPr>
        <p:txBody>
          <a:bodyPr/>
          <a:lstStyle/>
          <a:p>
            <a:r>
              <a:rPr kumimoji="1" lang="zh-CN"/>
              <a:t>包装类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>
                <a:sym typeface="+mn-ea"/>
              </a:rPr>
              <a:t>包装类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>
          <a:xfrm>
            <a:off x="5273040" y="3068955"/>
            <a:ext cx="5466080" cy="3385820"/>
          </a:xfrm>
        </p:spPr>
        <p:txBody>
          <a:bodyPr/>
          <a:lstStyle/>
          <a:p>
            <a:r>
              <a:rPr kumimoji="1" lang="zh-CN" altLang="en-US"/>
              <a:t>概述</a:t>
            </a:r>
          </a:p>
          <a:p>
            <a:r>
              <a:rPr kumimoji="1" lang="zh-CN" altLang="en-US"/>
              <a:t>装箱和拆箱</a:t>
            </a:r>
          </a:p>
          <a:p>
            <a:r>
              <a:rPr lang="en-US" dirty="0">
                <a:sym typeface="+mn-ea"/>
              </a:rPr>
              <a:t>基本类型与字符串的转换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概述</a:t>
            </a:r>
          </a:p>
        </p:txBody>
      </p:sp>
      <p:sp>
        <p:nvSpPr>
          <p:cNvPr id="8" name="矩形 7"/>
          <p:cNvSpPr/>
          <p:nvPr/>
        </p:nvSpPr>
        <p:spPr>
          <a:xfrm>
            <a:off x="844952" y="105291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</a:p>
        </p:txBody>
      </p:sp>
      <p:sp>
        <p:nvSpPr>
          <p:cNvPr id="13" name="矩形 12"/>
          <p:cNvSpPr/>
          <p:nvPr/>
        </p:nvSpPr>
        <p:spPr>
          <a:xfrm>
            <a:off x="844952" y="23997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路径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5185" y="1509395"/>
            <a:ext cx="4706620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0" algn="l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理解什么是包装类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45185" y="2924810"/>
            <a:ext cx="4706620" cy="1383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-276225" fontAlgn="auto"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1.介绍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2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.分类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构造方法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4.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常用方法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781105" y="1495825"/>
            <a:ext cx="10801295" cy="51281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3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介绍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altLang="en-US" sz="13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Java提供了两个类型系统，基本类型与引用类型，基本类型效率更高。</a:t>
            </a:r>
            <a:endParaRPr lang="zh-CN" altLang="en-US" sz="13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altLang="en-US" sz="13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为了便于操作，java为在lang包下为基本类型创建了对应的引用类型，称为包装类</a:t>
            </a:r>
            <a:endParaRPr lang="zh-CN" altLang="en-US" sz="13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3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分类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kumimoji="0" lang="zh-CN" altLang="en-US" sz="1300" kern="1200" cap="none" spc="0" normalizeH="0" baseline="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kumimoji="0" lang="zh-CN" altLang="en-US" sz="1300" kern="1200" cap="none" spc="0" normalizeH="0" baseline="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kumimoji="0" lang="zh-CN" altLang="en-US" sz="1300" kern="1200" cap="none" spc="0" normalizeH="0" baseline="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300" b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由于分类较多，接下来的讲解统一以Integer为例类</a:t>
            </a:r>
            <a:r>
              <a:rPr lang="zh-CN" altLang="en-US" sz="13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。</a:t>
            </a:r>
            <a:endParaRPr kumimoji="0" lang="zh-CN" altLang="en-US" sz="1300" kern="1200" cap="none" spc="0" normalizeH="0" baseline="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3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构造方法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altLang="en-US" sz="13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public Integer(int value)  根据 int 值创建 Integer 对象(过时)  </a:t>
            </a:r>
            <a:endParaRPr lang="zh-CN" altLang="en-US" sz="13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altLang="en-US" sz="13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public Integer(String s)  根据 String 值创建 Integer 对象(过时)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3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常用方法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altLang="en-US" sz="13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public static Integer valueOf(int i)  返回表示指定的 int 值的 Integer   实例  </a:t>
            </a:r>
            <a:endParaRPr lang="zh-CN" altLang="en-US" sz="13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altLang="en-US" sz="13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public static Integer valueOf(String s)  返回保存指定String值的 Integer 对象</a:t>
            </a:r>
            <a:endParaRPr lang="zh-CN" altLang="en-US" sz="13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altLang="en-US" sz="13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public  int intValue() 返回Integer对象的int形式</a:t>
            </a:r>
            <a:endParaRPr lang="zh-CN" altLang="en-US" sz="13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endParaRPr kumimoji="1" lang="zh-CN" altLang="en-US" sz="13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概述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0817" y="9671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讲解</a:t>
            </a: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89370989"/>
              </p:ext>
            </p:extLst>
          </p:nvPr>
        </p:nvGraphicFramePr>
        <p:xfrm>
          <a:off x="1434513" y="2788170"/>
          <a:ext cx="9622790" cy="1150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5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8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9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9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9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87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607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753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/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/>
                        <a:t>boolean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53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包装类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/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/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/>
                        <a:t>Boolean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装箱和拆箱</a:t>
            </a:r>
          </a:p>
        </p:txBody>
      </p:sp>
      <p:sp>
        <p:nvSpPr>
          <p:cNvPr id="8" name="矩形 7"/>
          <p:cNvSpPr/>
          <p:nvPr/>
        </p:nvSpPr>
        <p:spPr>
          <a:xfrm>
            <a:off x="844952" y="105291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</a:p>
        </p:txBody>
      </p:sp>
      <p:sp>
        <p:nvSpPr>
          <p:cNvPr id="13" name="矩形 12"/>
          <p:cNvSpPr/>
          <p:nvPr/>
        </p:nvSpPr>
        <p:spPr>
          <a:xfrm>
            <a:off x="844952" y="23997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路径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5185" y="1509395"/>
            <a:ext cx="4706620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0" algn="l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理解什么是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自动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装箱和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(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自动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)</a:t>
            </a:r>
            <a:r>
              <a:rPr 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拆箱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45185" y="2924810"/>
            <a:ext cx="4706620" cy="737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-276225" fontAlgn="auto"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1.装箱和拆箱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自动装箱和自动拆箱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781105" y="1495825"/>
            <a:ext cx="10801295" cy="51281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装箱与拆箱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装箱：从基本类型转换为对应的包装类对象(构造方法/valueOf)。</a:t>
            </a:r>
            <a:endParaRPr lang="zh-CN" altLang="en-US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拆箱：从包装类对象转换为对应的基本类型(intValue)。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自动装箱与自动拆箱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Java 5开始，装箱、拆箱动作可以自动完成。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自动装箱：基本类型传递给包装类型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自动拆箱：包装类型传递给基本类型</a:t>
            </a:r>
          </a:p>
          <a:p>
            <a:pPr marL="0" lvl="2" indent="0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参考代码:	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code\day03\src\</a:t>
            </a:r>
            <a:r>
              <a:rPr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src\com\itheima04_包装类\Test_01基本使用.java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装箱和拆箱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0817" y="9671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基本类型与字符串的转换</a:t>
            </a:r>
            <a:endParaRPr kumimoji="1" lang="en-US" altLang="zh-CN"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44952" y="105291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</a:p>
        </p:txBody>
      </p:sp>
      <p:sp>
        <p:nvSpPr>
          <p:cNvPr id="13" name="矩形 12"/>
          <p:cNvSpPr/>
          <p:nvPr/>
        </p:nvSpPr>
        <p:spPr>
          <a:xfrm>
            <a:off x="844952" y="23997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路径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5185" y="1509395"/>
            <a:ext cx="4706620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0" algn="l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掌握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修饰成基本类型与字符串的转换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45185" y="2924810"/>
            <a:ext cx="4706620" cy="737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-276225" fontAlgn="auto"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1.基本类型转换为String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2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.String转换成基本类型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781105" y="1495825"/>
            <a:ext cx="10801295" cy="51281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基本类型转换为String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方式一：直接在数字后加一个空字符串 数据+""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方式二：通过String类静态方法valueOf(Xxx)</a:t>
            </a: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String转换成基本类型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方式一：指定包装类的静态方法valueOf(String s)将字符串转为对应包装类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方式二：通过包装类的静态方法parseXxx(String s)将字符串转为对应基本类型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注意事项：</a:t>
            </a:r>
          </a:p>
          <a:p>
            <a:pPr marL="533400" lvl="2" indent="0" algn="l">
              <a:lnSpc>
                <a:spcPct val="150000"/>
              </a:lnSpc>
              <a:buClrTx/>
              <a:buSzTx/>
              <a:buNone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		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String转char类型只能使用String类中非静态方法char charAt(int index)</a:t>
            </a:r>
          </a:p>
          <a:p>
            <a:pPr marL="533400" lvl="2" indent="0" algn="l">
              <a:lnSpc>
                <a:spcPct val="150000"/>
              </a:lnSpc>
              <a:buClrTx/>
              <a:buSzTx/>
              <a:buNone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		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数据要符合对应数据的类型格式</a:t>
            </a: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参考代码:	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code\day03\src\</a:t>
            </a:r>
            <a:r>
              <a:rPr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src\com\itheima04_包装类\Test_02包装类与字符串转换.java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kumimoji="1" lang="zh-CN" altLang="en-US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基本类型与字符串的转换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0817" y="9671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f7f75c0-7de4-4b6b-8cff-5cacefa4554f}"/>
  <p:tag name="TABLE_ENDDRAG_ORIGIN_RECT" val="757*90"/>
  <p:tag name="TABLE_ENDDRAG_RECT" val="108*225*757*90"/>
</p:tagLst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401</Words>
  <Application>Microsoft Office PowerPoint</Application>
  <PresentationFormat>宽屏</PresentationFormat>
  <Paragraphs>84</Paragraphs>
  <Slides>10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10</vt:i4>
      </vt:variant>
    </vt:vector>
  </HeadingPairs>
  <TitlesOfParts>
    <vt:vector size="30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宋体</vt:lpstr>
      <vt:lpstr>微软雅黑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包装类</vt:lpstr>
      <vt:lpstr>PowerPoint 演示文稿</vt:lpstr>
      <vt:lpstr>包装类</vt:lpstr>
      <vt:lpstr>概述</vt:lpstr>
      <vt:lpstr>概述</vt:lpstr>
      <vt:lpstr>装箱和拆箱</vt:lpstr>
      <vt:lpstr>装箱和拆箱</vt:lpstr>
      <vt:lpstr>基本类型与字符串的转换</vt:lpstr>
      <vt:lpstr>基本类型与字符串的转换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lefei</cp:lastModifiedBy>
  <cp:revision>2030</cp:revision>
  <dcterms:created xsi:type="dcterms:W3CDTF">2020-03-31T02:23:00Z</dcterms:created>
  <dcterms:modified xsi:type="dcterms:W3CDTF">2022-03-07T07:50:54Z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721F27B9FE304F9FB04F2C4B564EC5EA</vt:lpwstr>
  </property>
</Properties>
</file>