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7" r:id="rId5"/>
    <p:sldMasterId id="2147483659" r:id="rId6"/>
    <p:sldMasterId id="2147483676" r:id="rId7"/>
  </p:sldMasterIdLst>
  <p:notesMasterIdLst>
    <p:notesMasterId r:id="rId28"/>
  </p:notesMasterIdLst>
  <p:handoutMasterIdLst>
    <p:handoutMasterId r:id="rId29"/>
  </p:handoutMasterIdLst>
  <p:sldIdLst>
    <p:sldId id="462" r:id="rId8"/>
    <p:sldId id="463" r:id="rId9"/>
    <p:sldId id="1263" r:id="rId10"/>
    <p:sldId id="1264" r:id="rId11"/>
    <p:sldId id="1265" r:id="rId12"/>
    <p:sldId id="1204" r:id="rId13"/>
    <p:sldId id="1210" r:id="rId14"/>
    <p:sldId id="1211" r:id="rId15"/>
    <p:sldId id="1252" r:id="rId16"/>
    <p:sldId id="1253" r:id="rId17"/>
    <p:sldId id="1267" r:id="rId18"/>
    <p:sldId id="1268" r:id="rId19"/>
    <p:sldId id="1256" r:id="rId20"/>
    <p:sldId id="1259" r:id="rId21"/>
    <p:sldId id="1260" r:id="rId22"/>
    <p:sldId id="1270" r:id="rId23"/>
    <p:sldId id="1271" r:id="rId24"/>
    <p:sldId id="1273" r:id="rId25"/>
    <p:sldId id="1274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sz="6000" dirty="0"/>
              <a:t>泛型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泛型的方法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，泛型用于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参数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或返回值类型，效果类似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参数为Object的使用，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但避免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了向下转型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对象.方法名(实际参数)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>
              <a:lnSpc>
                <a:spcPct val="150000"/>
              </a:lnSpc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day05\src\com\itheima01_Generic\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Test_02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泛型的定义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含有泛型的方法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560195" y="2679700"/>
            <a:ext cx="7599303" cy="5454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修饰符 </a:t>
            </a:r>
            <a:r>
              <a:rPr lang="en-US" altLang="zh-CN" sz="1400" kern="0" noProof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[static]</a:t>
            </a:r>
            <a:r>
              <a:rPr lang="zh-CN" altLang="en-US" sz="1400" kern="0" noProof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&lt;代表泛型的变量&gt; 返回值类型 方法名(代表泛型的变量  变量名...){  </a:t>
            </a:r>
            <a:b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含有泛型的接口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了解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泛型在接口中的定义与使用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83760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含有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泛型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接口约束实现类是含有泛型的</a:t>
            </a:r>
            <a:r>
              <a:rPr 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实现类要么保留泛型，要么指定泛型的具体类型。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</a:t>
            </a:r>
            <a:r>
              <a:rPr lang="zh-CN" sz="140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  <a:endParaRPr 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>
              <a:lnSpc>
                <a:spcPct val="150000"/>
              </a:lnSpc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day05\src\com\itheima01_Generic\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Test_02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泛型的定义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含有泛型的接口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560195" y="2679700"/>
            <a:ext cx="6704965" cy="3295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修饰符 interface 接口名 &lt;代表泛型的变量&gt; { }</a:t>
            </a:r>
          </a:p>
        </p:txBody>
      </p:sp>
      <p:sp>
        <p:nvSpPr>
          <p:cNvPr id="2" name="矩形 1"/>
          <p:cNvSpPr/>
          <p:nvPr/>
        </p:nvSpPr>
        <p:spPr>
          <a:xfrm>
            <a:off x="1560195" y="3387090"/>
            <a:ext cx="6705600" cy="2914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格式一</a:t>
            </a:r>
            <a:r>
              <a:rPr lang="en-US" altLang="zh-CN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修饰符 class 类名 implements  接口名 &lt;数据类型&gt; { }</a:t>
            </a:r>
          </a:p>
        </p:txBody>
      </p:sp>
      <p:sp>
        <p:nvSpPr>
          <p:cNvPr id="5" name="矩形 4"/>
          <p:cNvSpPr/>
          <p:nvPr/>
        </p:nvSpPr>
        <p:spPr>
          <a:xfrm>
            <a:off x="1560195" y="3746500"/>
            <a:ext cx="7517765" cy="2711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格式二</a:t>
            </a:r>
            <a:r>
              <a:rPr lang="en-US" altLang="zh-CN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修饰符 class 类名&lt;代表泛型的变量&gt; implements  接口名 &lt;代表泛型的变量&gt; 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2" grpId="0" bldLvl="0" animBg="1"/>
      <p:bldP spid="2" grpId="1" animBg="1"/>
      <p:bldP spid="5" grpId="0" bldLvl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泛型通配符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引入</a:t>
            </a:r>
          </a:p>
          <a:p>
            <a:r>
              <a:rPr kumimoji="1" lang="zh-CN" altLang="en-US"/>
              <a:t>泛型受限</a:t>
            </a:r>
          </a:p>
          <a:p>
            <a:r>
              <a:rPr kumimoji="1" lang="zh-CN" altLang="en-US"/>
              <a:t>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引入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理解什么是泛型通配符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.使用格式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050" y="1496060"/>
            <a:ext cx="10801350" cy="28898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泛型的使用不存在继承关系，不可以给已指定泛型的变量接收有其他泛型类型的对象。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	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例如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:ArrayList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&lt;Object&gt; list = new ArrayList&lt;String&gt;()//错误格式，泛型不存在继承关系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泛型通配符用问号(?)表示。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用于</a:t>
            </a:r>
            <a:r>
              <a:rPr 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限制泛型数据类型的定义区间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。单独使用表示任意类型，与不写的效果相同。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  <a:endParaRPr 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day05\src\com\itheima01_Generic\Test_0</a:t>
            </a:r>
            <a:r>
              <a:rPr 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泛型通配符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引入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626235" y="3309620"/>
            <a:ext cx="6704965" cy="4521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l" fontAlgn="auto">
              <a:buClrTx/>
              <a:buSzTx/>
              <a:buFont typeface="系统字体常规体"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数据类型&lt;?&gt; 对象名</a:t>
            </a:r>
            <a:r>
              <a:rPr lang="en-US" altLang="zh-CN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;    </a:t>
            </a:r>
          </a:p>
          <a:p>
            <a:pPr marL="0" lvl="1" indent="-342900" algn="l" fontAlgn="auto">
              <a:buClrTx/>
              <a:buSzTx/>
              <a:buFont typeface="系统字体常规体"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对象名 = 带具体泛型类型的对象</a:t>
            </a:r>
            <a:r>
              <a:rPr lang="en-US" altLang="zh-CN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泛型受限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掌握泛型受限的使用规则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.使用格式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限制泛型数据类型的定义区间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泛型的上限：接收泛型为该泛型数据类型或其子类的类型的对象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泛型的下限：接收泛型为该泛型数据类型或其父类的类型的对象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>
              <a:lnSpc>
                <a:spcPct val="150000"/>
              </a:lnSpc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day05\src\com\itheima01_Generic\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Test_03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型通配符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泛型受限</a:t>
            </a:r>
            <a:endParaRPr kumimoji="1" lang="en-US" altLang="zh-CN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2" name="矩形 1"/>
          <p:cNvSpPr/>
          <p:nvPr/>
        </p:nvSpPr>
        <p:spPr>
          <a:xfrm>
            <a:off x="1870710" y="3025775"/>
            <a:ext cx="6704965" cy="3733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l" fontAlgn="auto">
              <a:buClrTx/>
              <a:buSzTx/>
              <a:buFont typeface="系统字体常规体"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格式：数据类型 &lt;? extends 泛型数据类型 &gt; 对象名称</a:t>
            </a:r>
            <a:endParaRPr lang="en-US" altLang="zh-CN" sz="14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0710" y="3721735"/>
            <a:ext cx="6704965" cy="3733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l" fontAlgn="auto">
              <a:buClrTx/>
              <a:buSzTx/>
              <a:buFont typeface="系统字体常规体"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格式： 数据类型 &lt;? super 泛型数据类型 &gt; 对象名称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5" grpId="0" bldLvl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应用场景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掌握泛型通配符在开发中的应用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.应用形式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在开发中，对于有泛型限制的定义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通常将这样的变量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作为参数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，控制接受数据的泛型类型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应用形式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形式1：修饰符  返回值 方法名(类名&lt;?&gt; 变量名){}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//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单独使用，没有意义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形式2：修饰符  返回值 方法名(类名&lt;? extends 数据类型&gt;  变量名){}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形式3：修饰符  返回值 方法名(类名&lt;? super 数据类型&gt;  变量名){}</a:t>
            </a:r>
          </a:p>
          <a:p>
            <a:pPr marL="0" lvl="2">
              <a:lnSpc>
                <a:spcPct val="150000"/>
              </a:lnSpc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day05\src\com\itheima01_Generic\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Test_03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型通配符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应用场景</a:t>
            </a:r>
            <a:endParaRPr kumimoji="1" lang="en-US" altLang="zh-CN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/>
              <a:t>泛型的概述</a:t>
            </a:r>
          </a:p>
          <a:p>
            <a:r>
              <a:rPr kumimoji="1" lang="zh-CN"/>
              <a:t>泛型的定义</a:t>
            </a:r>
          </a:p>
          <a:p>
            <a:r>
              <a:rPr kumimoji="1" lang="zh-CN"/>
              <a:t>泛型通配符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泛型的概述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泛型的概述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泛型的概述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理解泛型的应用和好处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好处</a:t>
            </a:r>
            <a:endParaRPr 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泛型(Generic)是JDK5之后新增语法，可以在类、接口或方法中</a:t>
            </a:r>
            <a:r>
              <a:rPr lang="zh-CN" altLang="en-US" sz="14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预支地使用未知的类型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泛型可以使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API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在设计的过程中，使类或</a:t>
            </a:r>
            <a:r>
              <a:rPr lang="zh-CN" altLang="en-US" sz="14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接口</a:t>
            </a:r>
            <a:r>
              <a:rPr lang="zh-CN" altLang="en-US" sz="14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中不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明确的数据类型，交给</a:t>
            </a:r>
            <a:r>
              <a:rPr lang="zh-CN" altLang="en-US" sz="14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使用阶段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来确定，从而简化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API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的开发。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泛</a:t>
            </a:r>
            <a:r>
              <a:rPr lang="zh-CN" altLang="en-US" sz="14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型</a:t>
            </a:r>
            <a:r>
              <a:rPr lang="zh-CN" altLang="en-US" sz="14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可以使程序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得到编译时期的语法检查。例如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指定泛型的集合，可以在编译阶段限制集合添加数据类型。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好处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将运行时期的ClassCastException，转移到了编译时期。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避免了类型强转的麻烦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day05\src\com\itheima01_Generic\Test_01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泛型入门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泛型的概述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泛型的定义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>
                <a:sym typeface="+mn-ea"/>
              </a:rPr>
              <a:t>含有泛型的类</a:t>
            </a:r>
            <a:endParaRPr kumimoji="1" lang="zh-CN"/>
          </a:p>
          <a:p>
            <a:r>
              <a:rPr kumimoji="1" lang="zh-CN">
                <a:sym typeface="+mn-ea"/>
              </a:rPr>
              <a:t>含有泛型的方法</a:t>
            </a:r>
            <a:endParaRPr kumimoji="1" lang="zh-CN"/>
          </a:p>
          <a:p>
            <a:r>
              <a:rPr kumimoji="1" lang="zh-CN">
                <a:sym typeface="+mn-ea"/>
              </a:rPr>
              <a:t>含有泛型的接口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含有泛型的类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了解泛型在类中的定义与使用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泛型是数据类型的一部分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将类名与泛型合并一起看做数据类型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，定义对象时，确定泛型类型。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类上添加泛型的使用，可以让在多</a:t>
            </a:r>
            <a:r>
              <a:rPr 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处操作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，在</a:t>
            </a:r>
            <a:r>
              <a:rPr 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需要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统一数据类型</a:t>
            </a:r>
            <a:r>
              <a:rPr 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时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限制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操作。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属性类型&lt;泛型类型&gt; 变量名  = new 数据类型&lt;&gt;();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//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常见使用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属性类型&lt;泛型类型&gt; 变量名  = new 数据类型&lt;泛型类型&gt;();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属性类型&lt;泛型类型&gt; 变量名  = new 数据类型();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day05\src\com\itheima01_Generic\Test_02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泛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型的定义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.java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含有泛型的类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543685" y="2948305"/>
            <a:ext cx="3757930" cy="9613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修饰符 class 类名&lt;代表泛型的变量&gt; {</a:t>
            </a:r>
          </a:p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//应用1:作为方法的参数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//应用2:作为方法的返回值类型</a:t>
            </a:r>
          </a:p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含有泛型的方法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了解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泛型在方法中的定义与使用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804</Words>
  <Application>Microsoft Office PowerPoint</Application>
  <PresentationFormat>宽屏</PresentationFormat>
  <Paragraphs>148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43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系统字体常规体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泛型</vt:lpstr>
      <vt:lpstr>PowerPoint 演示文稿</vt:lpstr>
      <vt:lpstr>泛型的概述</vt:lpstr>
      <vt:lpstr>泛型的概述</vt:lpstr>
      <vt:lpstr>泛型的概述</vt:lpstr>
      <vt:lpstr>泛型的定义</vt:lpstr>
      <vt:lpstr>含有泛型的类</vt:lpstr>
      <vt:lpstr>含有泛型的类</vt:lpstr>
      <vt:lpstr>含有泛型的方法</vt:lpstr>
      <vt:lpstr>含有泛型的方法</vt:lpstr>
      <vt:lpstr>含有泛型的接口</vt:lpstr>
      <vt:lpstr>含有泛型的接口</vt:lpstr>
      <vt:lpstr>泛型通配符</vt:lpstr>
      <vt:lpstr>引入</vt:lpstr>
      <vt:lpstr>引入</vt:lpstr>
      <vt:lpstr>泛型受限</vt:lpstr>
      <vt:lpstr>泛型受限</vt:lpstr>
      <vt:lpstr>应用场景</vt:lpstr>
      <vt:lpstr>应用场景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2292</cp:revision>
  <dcterms:created xsi:type="dcterms:W3CDTF">2020-03-31T02:23:00Z</dcterms:created>
  <dcterms:modified xsi:type="dcterms:W3CDTF">2022-03-10T02:03:30Z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