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30"/>
  </p:notesMasterIdLst>
  <p:handoutMasterIdLst>
    <p:handoutMasterId r:id="rId31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52" r:id="rId15"/>
    <p:sldId id="1253" r:id="rId16"/>
    <p:sldId id="1255" r:id="rId17"/>
    <p:sldId id="1256" r:id="rId18"/>
    <p:sldId id="1258" r:id="rId19"/>
    <p:sldId id="1259" r:id="rId20"/>
    <p:sldId id="1261" r:id="rId21"/>
    <p:sldId id="1262" r:id="rId22"/>
    <p:sldId id="1267" r:id="rId23"/>
    <p:sldId id="1268" r:id="rId24"/>
    <p:sldId id="1269" r:id="rId25"/>
    <p:sldId id="1270" r:id="rId26"/>
    <p:sldId id="1264" r:id="rId27"/>
    <p:sldId id="1265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&#32032;&#26448;/&#25968;&#25454;&#32467;&#26500;&#21407;&#29702;&#22270;/&#24179;&#34913;&#20108;&#21449;&#26641;-&#21491;&#21491;.png" TargetMode="External"/><Relationship Id="rId13" Type="http://schemas.openxmlformats.org/officeDocument/2006/relationships/hyperlink" Target="&#32032;&#26448;/&#25968;&#25454;&#32467;&#26500;&#21407;&#29702;&#22270;/&#24179;&#34913;&#20108;&#21449;&#26641;-&#21491;&#24038;&#35843;&#25972;.png" TargetMode="External"/><Relationship Id="rId3" Type="http://schemas.openxmlformats.org/officeDocument/2006/relationships/hyperlink" Target="&#32032;&#26448;/&#25968;&#25454;&#32467;&#26500;&#21407;&#29702;&#22270;/&#24179;&#34913;&#20108;&#21449;&#26641;&#21491;&#26059;.png" TargetMode="External"/><Relationship Id="rId7" Type="http://schemas.openxmlformats.org/officeDocument/2006/relationships/hyperlink" Target="&#32032;&#26448;/&#25968;&#25454;&#32467;&#26500;&#21407;&#29702;&#22270;/&#24179;&#34913;&#20108;&#21449;&#26641;-&#24038;&#21491;.png" TargetMode="External"/><Relationship Id="rId12" Type="http://schemas.openxmlformats.org/officeDocument/2006/relationships/hyperlink" Target="&#32032;&#26448;/&#25968;&#25454;&#32467;&#26500;&#21407;&#29702;&#22270;/&#24179;&#34913;&#20108;&#21449;&#26641;-&#24038;&#21491;&#35843;&#25972;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&#32032;&#26448;/&#25968;&#25454;&#32467;&#26500;&#21407;&#29702;&#22270;/&#24179;&#34913;&#20108;&#21449;&#26641;-&#24038;&#24038;.png" TargetMode="External"/><Relationship Id="rId11" Type="http://schemas.openxmlformats.org/officeDocument/2006/relationships/hyperlink" Target="&#32032;&#26448;/&#25968;&#25454;&#32467;&#26500;&#21407;&#29702;&#22270;/&#24179;&#34913;&#20108;&#21449;&#26641;-&#24038;&#24038;&#35843;&#25972;.png" TargetMode="External"/><Relationship Id="rId5" Type="http://schemas.openxmlformats.org/officeDocument/2006/relationships/hyperlink" Target="&#32032;&#26448;/&#25968;&#25454;&#32467;&#26500;&#21407;&#29702;&#22270;/&#24179;&#34913;&#20108;&#21449;&#26641;&#24038;&#26059;-&#20030;&#20363;.png" TargetMode="External"/><Relationship Id="rId10" Type="http://schemas.openxmlformats.org/officeDocument/2006/relationships/hyperlink" Target="file:///E:\1.forteach\javase2_115\javase2_&#25480;&#35838;&#36164;&#26009;\day05-Collection&#12289;&#36845;&#20195;&#22120;&#12289;&#27867;&#22411;&#12289;&#25968;&#25454;&#32467;&#26500;&#12289;List&#12289;&#26007;&#22320;&#20027;&#26696;&#20363;\&#31508;&#35760;\day05-imgs\&#24120;&#35265;&#25968;&#25454;&#32467;&#26500;&#21407;&#29702;&#22270;\&#24179;&#34913;&#20108;&#21449;&#26641;-&#24038;&#24038;&#35843;&#25972;.png" TargetMode="External"/><Relationship Id="rId4" Type="http://schemas.openxmlformats.org/officeDocument/2006/relationships/hyperlink" Target="&#32032;&#26448;/&#25968;&#25454;&#32467;&#26500;&#21407;&#29702;&#22270;/&#24179;&#34913;&#20108;&#21449;&#26641;&#24038;&#26059;.png" TargetMode="External"/><Relationship Id="rId9" Type="http://schemas.openxmlformats.org/officeDocument/2006/relationships/hyperlink" Target="&#32032;&#26448;/&#25968;&#25454;&#32467;&#26500;&#21407;&#29702;&#22270;/&#24179;&#34913;&#20108;&#21449;&#26641;-&#21491;&#24038;.png" TargetMode="External"/><Relationship Id="rId14" Type="http://schemas.openxmlformats.org/officeDocument/2006/relationships/hyperlink" Target="&#32032;&#26448;/&#25968;&#25454;&#32467;&#26500;&#21407;&#29702;&#22270;/&#24179;&#34913;&#20108;&#21449;&#26641;-&#21491;&#21491;&#35843;&#25972;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1.forteach\javase2_115\javase2_&#25480;&#35838;&#36164;&#26009;\day05-Collection&#12289;&#36845;&#20195;&#22120;&#12289;&#27867;&#22411;&#12289;&#25968;&#25454;&#32467;&#26500;&#12289;List&#12289;&#26007;&#22320;&#20027;&#26696;&#20363;\&#31508;&#35760;\day05-imgs\&#24120;&#35265;&#25968;&#25454;&#32467;&#26500;&#21407;&#29702;&#22270;\&#32418;&#40657;&#26641;&#32467;&#26500;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&#32032;&#26448;/&#25968;&#25454;&#32467;&#26500;&#21407;&#29702;&#22270;/&#32418;&#40657;&#26641;&#32467;&#26500;.p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sz="6000" dirty="0"/>
              <a:t>数据结构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数组结构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理解数组结构的特点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数组(Array):是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有序的元素序列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，数组是在内存中开辟一段连续的空间，并在此空间存放元素。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举例:出租公寓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.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查找快(通过索引，可以快速访问指定位置的元素)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增删元素慢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数组结构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3637280"/>
            <a:ext cx="7886065" cy="272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链表结构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理解链表结构的特点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链表(LinkedList):,由一系列节点（地址域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+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值）组成的一对一关系的存储结构，结点可以在运行时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动态生成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分类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单项链表、双向链表。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举例:拔河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单项链表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.手拉手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双向链表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多个结点之间，通过地址进行连接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查找元素慢：通过连接的节点，依次向后查找指定元素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增删元素快：只需要修改连接下一个元素的地址即可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链表结构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510155"/>
            <a:ext cx="3757930" cy="364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理解什么是二叉树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299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名词解释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结构特性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二叉树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二叉查找树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平衡二叉树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7.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平衡二叉树原理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数据插入情况分类</a:t>
            </a:r>
          </a:p>
          <a:p>
            <a:pPr marL="0" lvl="2" indent="-276225" fontAlgn="auto">
              <a:lnSpc>
                <a:spcPct val="15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树(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Tree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):,由一系列节点（地址域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+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值）组成的一对多关系的存储结构，结点可以在运行时动态生成。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名词解释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结构特性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每一个节点有零个或者多个子节点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没有父节点的节点称之为根节点，一个树最多有一个根节点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每一个非根节点有且只有一个父节点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4890770"/>
            <a:ext cx="2108835" cy="1732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64640" y="2574925"/>
            <a:ext cx="6903085" cy="22053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节点:指树中的一个元素                                   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节点的度:节点拥有的子树的个数，二叉树的度不大于2               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叶子节点:度为0的节点，也称之为终端结点                         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高度:叶子结点的高度为1，叶子结点的父节点高度为2，以此类推，根节点的高度最高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层:根节点在第一层，以此类推                              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父节点:若一个节点含有子节点，则这个节点称之为其子节点的父节点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子节点:子节点是父节点的下一层节点                                  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兄弟节点:拥有共同父节点的节点互称为兄弟节点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二叉树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如果树中的:每个节点的子节点的个数不超过2，那么该树就是一个二叉树。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2349500"/>
            <a:ext cx="3093720" cy="316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二叉查找树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满足二叉树条件，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且左子树节点的值均小于等于根节点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</a:t>
            </a:r>
            <a:r>
              <a:rPr lang="zh-CN" altLang="en-US" sz="14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右子树上节点值均大于等于根节点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存在问题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瘸子现象。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55" y="2896870"/>
            <a:ext cx="3961130" cy="2915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0" y="2473325"/>
            <a:ext cx="341884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平衡二叉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查找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左右两个子树的高度差的绝对值不超过1，并且左右两个子树都是一棵平衡二叉树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避免出现"瘸子"的现象，减少树的高度，提高了搜索效率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" y="2658110"/>
            <a:ext cx="934021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平衡二叉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查找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树原理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当有新的节点要插入时，检查是否因插入后而破坏了树的平衡，如果是，则需要做旋转去改变树的结构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右旋：左子的右子断连旧父，连旧父父，左子升新父。见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《平衡二叉树右旋》</a:t>
            </a: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左旋：右子的左子断连旧父，连旧父父，右子升新父。见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4" action="ppaction://hlinkfile"/>
              </a:rPr>
              <a:t>《平衡二叉树左旋》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5" action="ppaction://hlinkfile"/>
              </a:rPr>
              <a:t>《左旋示例图》</a:t>
            </a: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插入数据情况分类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左左插入:在平衡的二叉树节点左子树的左子树下，插入新节点，导致高度差为2，见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6" action="ppaction://hlinkfile"/>
              </a:rPr>
              <a:t>《平衡二叉树-左左》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左右插入:在平衡的二叉树节点左子树的右子树下，插入新节点，导致高度差为2，见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7" action="ppaction://hlinkfile"/>
              </a:rPr>
              <a:t>《平衡二叉树-左右》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右右插入:在平衡的二叉树节点左子树的左子树下，插入新节点，导致高度差为2，见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8" action="ppaction://hlinkfile"/>
              </a:rPr>
              <a:t>《平衡二叉树-右右》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右左插入:在平衡的二叉树节点右子树的左子树下，插入新节点，导致高度差为2，见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9" action="ppaction://hlinkfile"/>
              </a:rPr>
              <a:t>《平衡二叉树-右左》</a:t>
            </a: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8" action="ppaction://hlinkfile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左左插入调整方式</a:t>
            </a:r>
            <a:r>
              <a:rPr lang="en-US" altLang="zh-CN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节点右旋即可，见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0" action="ppaction://hlinkfile"/>
              </a:rPr>
              <a:t>《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1" action="ppaction://hlinkfile"/>
              </a:rPr>
              <a:t>平衡二叉树-左左调整》</a:t>
            </a: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左右插入调整方式:将左右子节点左旋，调整成左左，再对左左节点右旋</a:t>
            </a: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2" action="ppaction://hlinkfile"/>
              </a:rPr>
              <a:t>《平衡二叉树-左右调整》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右左插入调整方式:将右左子节点右旋，调整成右右，再对右右节点左旋</a:t>
            </a: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3" action="ppaction://hlinkfile"/>
              </a:rPr>
              <a:t>《平衡二叉树-右左调整》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右右插入调整方式:节点左旋即可，见</a:t>
            </a:r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4" action="ppaction://hlinkfile"/>
              </a:rPr>
              <a:t>《平衡二叉树-右右调整》</a:t>
            </a: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数据结构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红黑树结构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理解红黑树的特点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结构特性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红黑树是一种自平衡的二叉查找树，是计算机科学中用到的一种数据结构。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1972年由Rudolf Bayer发明，称为平衡二叉B树，1978年Leoj.Guibas和Robert Sedgewick修改为"红黑树"。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结构特性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根节点是黑色，其他节点是红色或黑色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每个红色节点的两个子节点都是黑色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如果一个节点没有儿子，我们称之为叶子节点，红黑树中，叶子被假定为 null 或空，每个叶节点(Nil)是黑色的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从任一节点到其每个叶子的所有路径都包含相同数目的黑色节点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趋近与平衡树，查询速度快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平衡原理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红黑树的每一个节点上都有存储位表示节点的颜色，可以是红或者黑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每次插入数据，使用红黑节点规则校验，如果不满足，需要左旋和右旋来调整。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4" action="ppaction://hlinkfile"/>
              </a:rPr>
              <a:t>红黑树结构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》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红黑树结构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  <a:p>
            <a:r>
              <a:rPr kumimoji="1" lang="zh-CN" altLang="en-US"/>
              <a:t>栈结构</a:t>
            </a:r>
          </a:p>
          <a:p>
            <a:r>
              <a:rPr kumimoji="1" lang="zh-CN" altLang="en-US"/>
              <a:t>队列结构</a:t>
            </a:r>
          </a:p>
          <a:p>
            <a:r>
              <a:rPr kumimoji="1" lang="zh-CN" altLang="en-US"/>
              <a:t>数组结构</a:t>
            </a:r>
          </a:p>
          <a:p>
            <a:r>
              <a:rPr kumimoji="1" lang="zh-CN" altLang="en-US"/>
              <a:t>链表结构</a:t>
            </a:r>
          </a:p>
          <a:p>
            <a:r>
              <a:rPr kumimoji="1" lang="zh-CN" altLang="en-US"/>
              <a:t>树结构</a:t>
            </a:r>
          </a:p>
          <a:p>
            <a:r>
              <a:rPr kumimoji="1" lang="zh-CN" altLang="en-US"/>
              <a:t>红黑树结构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了解什么是数据结构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数据结构 :其实就是存储数据和表示数据的方式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常见的数据结构：堆栈、队列、数组、链表和红黑树。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栈结构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理解栈结构的特点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栈(stack),又称堆栈，它是运算受限的线性表，其限制是仅允许在表的一端进行插入和删除操作，不允许在其他任何位置进行添加、查找、删除等操作。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压栈：就是存元素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弹栈：就是取元素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举例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子弹夹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先进后出(即越早存储的元素，越晚取出来)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栈的入口、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出口的都是栈的顶端位置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栈结构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54010" y="2489835"/>
            <a:ext cx="314325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队列结构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理解队列结构的特点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队列(queue)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简称队，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也是一种运算受限的线性表，其限制是仅允许在表的一端进行插入，而在表的另一端进行删除。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举例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火车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过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山洞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先进先出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队列的入口、出口各占一侧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队列结构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0" y="2614295"/>
            <a:ext cx="6029960" cy="264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50,&quot;width&quot;:495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1231</Words>
  <Application>Microsoft Office PowerPoint</Application>
  <PresentationFormat>宽屏</PresentationFormat>
  <Paragraphs>168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数据结构</vt:lpstr>
      <vt:lpstr>PowerPoint 演示文稿</vt:lpstr>
      <vt:lpstr>数据结构</vt:lpstr>
      <vt:lpstr>概述</vt:lpstr>
      <vt:lpstr>概述</vt:lpstr>
      <vt:lpstr>栈结构</vt:lpstr>
      <vt:lpstr>栈结构</vt:lpstr>
      <vt:lpstr>队列结构</vt:lpstr>
      <vt:lpstr>队列结构</vt:lpstr>
      <vt:lpstr>数组结构</vt:lpstr>
      <vt:lpstr>数组结构</vt:lpstr>
      <vt:lpstr>链表结构</vt:lpstr>
      <vt:lpstr>链表结构</vt:lpstr>
      <vt:lpstr>树结构</vt:lpstr>
      <vt:lpstr>树结构</vt:lpstr>
      <vt:lpstr>树结构</vt:lpstr>
      <vt:lpstr>树结构</vt:lpstr>
      <vt:lpstr>树结构</vt:lpstr>
      <vt:lpstr>树结构</vt:lpstr>
      <vt:lpstr>红黑树结构</vt:lpstr>
      <vt:lpstr>红黑树结构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2272</cp:revision>
  <dcterms:created xsi:type="dcterms:W3CDTF">2020-03-31T02:23:00Z</dcterms:created>
  <dcterms:modified xsi:type="dcterms:W3CDTF">2022-03-10T03:21:29Z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