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24"/>
  </p:notesMasterIdLst>
  <p:handoutMasterIdLst>
    <p:handoutMasterId r:id="rId25"/>
  </p:handoutMasterIdLst>
  <p:sldIdLst>
    <p:sldId id="462" r:id="rId8"/>
    <p:sldId id="463" r:id="rId9"/>
    <p:sldId id="1204" r:id="rId10"/>
    <p:sldId id="631" r:id="rId11"/>
    <p:sldId id="876" r:id="rId12"/>
    <p:sldId id="1252" r:id="rId13"/>
    <p:sldId id="1253" r:id="rId14"/>
    <p:sldId id="1216" r:id="rId15"/>
    <p:sldId id="1213" r:id="rId16"/>
    <p:sldId id="1214" r:id="rId17"/>
    <p:sldId id="1255" r:id="rId18"/>
    <p:sldId id="1220" r:id="rId19"/>
    <p:sldId id="1221" r:id="rId20"/>
    <p:sldId id="1257" r:id="rId21"/>
    <p:sldId id="1258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2032;&#26448;/&#36845;&#20195;&#22120;&#21407;&#29702;&#22270;.bm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&#32032;&#26448;/Collection&#38598;&#21512;&#20307;&#31995;&#22270;.jpg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lang="zh-CN" altLang="en-US" sz="6000" dirty="0">
                <a:sym typeface="+mn-ea"/>
              </a:rPr>
              <a:t>Collection</a:t>
            </a:r>
            <a:endParaRPr kumimoji="1" lang="en-US" altLang="zh-CN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由于Collection是一个接口，不能创建对象，需要使用其子类ArrayList等类型来创建对象。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day05\src\com\itheima02_Collection\Test_01基本使用.java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基本使用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矩形 3"/>
          <p:cNvSpPr/>
          <p:nvPr/>
        </p:nvSpPr>
        <p:spPr>
          <a:xfrm>
            <a:off x="1508233" y="2690948"/>
            <a:ext cx="6704965" cy="20840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00000"/>
              </a:lnSpc>
              <a:spcBef>
                <a:spcPts val="500"/>
              </a:spcBef>
              <a:buClrTx/>
              <a:buSzTx/>
              <a:buNone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boolean add(E e)：  把给定的对象添加到当前集合中 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500"/>
              </a:spcBef>
              <a:buClrTx/>
              <a:buSzTx/>
              <a:buNone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boolean remove(E e): 把给定的对象在当前集合中删除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500"/>
              </a:spcBef>
              <a:buClrTx/>
              <a:buSzTx/>
              <a:buNone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boolean contains(Object obj): 判断当前集合是否包含给定的对象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500"/>
              </a:spcBef>
              <a:buClrTx/>
              <a:buSzTx/>
              <a:buNone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boolean isEmpty(): 判断当前集合是否为空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500"/>
              </a:spcBef>
              <a:buClrTx/>
              <a:buSzTx/>
              <a:buNone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int size(): 返回集合中元素的个数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500"/>
              </a:spcBef>
              <a:buClrTx/>
              <a:buSzTx/>
              <a:buNone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Object[] toArray(): 把集合中的元素，存储到数组中</a:t>
            </a:r>
            <a:endParaRPr lang="zh-CN" altLang="en-US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2" algn="l" fontAlgn="auto">
              <a:lnSpc>
                <a:spcPct val="100000"/>
              </a:lnSpc>
              <a:spcBef>
                <a:spcPts val="500"/>
              </a:spcBef>
              <a:buClrTx/>
              <a:buSzTx/>
              <a:buNone/>
            </a:pPr>
            <a:r>
              <a:rPr lang="zh-CN" altLang="en-US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clear():清空集合中所有</a:t>
            </a:r>
            <a:r>
              <a:rPr lang="zh-CN" altLang="en-US" sz="1400" kern="0" noProof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sz="1400" kern="0" noProof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</a:t>
            </a:r>
            <a:endParaRPr lang="zh-CN" altLang="en-US" sz="14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>
                <a:sym typeface="+mn-ea"/>
              </a:rPr>
              <a:t>遍历集合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迭代器遍历集合</a:t>
            </a:r>
          </a:p>
          <a:p>
            <a:r>
              <a:rPr kumimoji="1" lang="zh-CN" altLang="en-US"/>
              <a:t>增强</a:t>
            </a:r>
            <a:r>
              <a:rPr kumimoji="1" lang="en-US" altLang="zh-CN"/>
              <a:t>for</a:t>
            </a:r>
            <a:r>
              <a:rPr kumimoji="1" lang="zh-CN" altLang="en-US"/>
              <a:t>遍历集合</a:t>
            </a:r>
          </a:p>
          <a:p>
            <a:endParaRPr kumimoji="1"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迭代器遍历集合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kumimoji="1" lang="zh-CN" altLang="en-US" sz="1400">
                <a:sym typeface="+mn-ea"/>
              </a:rPr>
              <a:t>迭代器遍历集合的操作过程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706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获取迭代器对象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.迭代器常用方法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常见异常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java.util.Iterator    Collection集合元素的通用获取方式接口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获取迭代器对象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Iterator&lt;E&gt; iterator(): 获取集合对应迭代器，遍历集合中的元素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原理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提供统一获取迭代器的方式，由子类实现该方法，获取属于自己的迭代器</a:t>
            </a:r>
            <a:r>
              <a:rPr 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类似抓娃娃机</a:t>
            </a:r>
            <a:r>
              <a:rPr 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迭代器常用方法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E next():返回迭代的下一个元素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boolean hasNext():如果仍有元素可以迭代，则返回 true。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常见异常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java.util.NoSuchElementException</a:t>
            </a:r>
            <a:r>
              <a:rPr lang="zh-CN" altLang="en-US" sz="14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	</a:t>
            </a:r>
            <a:r>
              <a:rPr lang="en-US" altLang="zh-CN" sz="14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	</a:t>
            </a:r>
            <a:r>
              <a:rPr lang="zh-CN" altLang="en-US" sz="14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没有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元素异常  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ConcurrentModificationException		并发修改异常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实现原理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见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  <a:hlinkClick r:id="rId3" action="ppaction://hlinkfile"/>
              </a:rPr>
              <a:t>《迭代器原理图》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day05\src\com\itheima02_Collection\Test_02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迭代器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遍历.java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迭代器遍历集合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增强</a:t>
            </a:r>
            <a:r>
              <a:rPr kumimoji="1" lang="en-US" altLang="zh-CN">
                <a:sym typeface="+mn-ea"/>
              </a:rPr>
              <a:t>for</a:t>
            </a:r>
            <a:r>
              <a:rPr kumimoji="1">
                <a:sym typeface="+mn-ea"/>
              </a:rPr>
              <a:t>遍历集合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掌握增强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>
                <a:sym typeface="+mn-ea"/>
              </a:rPr>
              <a:t>遍历集合的操作过程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增强for循环(foreach循环)，是JDK1.5以后出来的一个高级for循环，专门用来遍历数组和Collection集合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基于Iterator迭代器实现，因此，使用增强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for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遍历过程中，不能对集合中的元素进行增删操作，否则抛出并发修改异常。</a:t>
            </a: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day05\src\com\itheima02_Collection\Test_03增强for遍历.java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增强</a:t>
            </a:r>
            <a:r>
              <a:rPr kumimoji="1" lang="en-US" altLang="zh-CN">
                <a:sym typeface="+mn-ea"/>
              </a:rPr>
              <a:t>for</a:t>
            </a:r>
            <a:r>
              <a:rPr kumimoji="1">
                <a:sym typeface="+mn-ea"/>
              </a:rPr>
              <a:t>遍历集合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2" name="矩形 1"/>
          <p:cNvSpPr/>
          <p:nvPr/>
        </p:nvSpPr>
        <p:spPr>
          <a:xfrm>
            <a:off x="1547495" y="2921000"/>
            <a:ext cx="5003800" cy="7747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for(元素的数据类型  变量 : Collection集合or数组){ </a:t>
            </a:r>
            <a:endParaRPr lang="en-US" altLang="zh-CN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	//写操作代码</a:t>
            </a:r>
            <a:endParaRPr lang="en-US" altLang="zh-CN" sz="14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4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 altLang="en-US"/>
              <a:t>概述</a:t>
            </a:r>
          </a:p>
          <a:p>
            <a:r>
              <a:rPr kumimoji="1" lang="zh-CN" altLang="en-US"/>
              <a:t>基本使用</a:t>
            </a:r>
          </a:p>
          <a:p>
            <a:r>
              <a:rPr kumimoji="1" lang="zh-CN" altLang="en-US">
                <a:sym typeface="+mn-ea"/>
              </a:rPr>
              <a:t>数据遍历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概述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集合概述</a:t>
            </a:r>
          </a:p>
          <a:p>
            <a:r>
              <a:rPr kumimoji="1" lang="en-US" altLang="zh-CN"/>
              <a:t>Collection</a:t>
            </a:r>
            <a:r>
              <a:rPr kumimoji="1" lang="zh-CN" altLang="en-US"/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集合概述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理解集合与数组的区别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1.什么是集合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.集合的分类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集合域数组的区别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什么是集合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是java中提供的一种容器，可以用来存储多个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引用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数据类型的数据。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集合的分类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单列集合</a:t>
            </a:r>
            <a:r>
              <a:rPr kumimoji="1"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</a:t>
            </a:r>
            <a:r>
              <a:rPr kumimoji="1"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Collection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双列集合</a:t>
            </a:r>
            <a:r>
              <a:rPr kumimoji="1"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Map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集合与数组的区别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长度:数组长度固定；集合长度可变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存储类型:数组存基本类型+引用类型；集合存引用类型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存储内容:数组明确指定存储内容；集合默认存储Object(不指定泛型)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开发中使用数组和集合，都建议明确一种存储类型。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集合概述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Collection</a:t>
            </a:r>
            <a:r>
              <a:rPr kumimoji="1">
                <a:sym typeface="+mn-ea"/>
              </a:rPr>
              <a:t>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了解单列集合的体系结构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1.什么是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Collection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集合体系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什么是</a:t>
            </a:r>
            <a:r>
              <a:rPr lang="zh-CN" altLang="en-US" sz="140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Collection集合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java.util.Collection：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单列集合的根接口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，用于存储一系列符合某种规则的元素，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以单个对象作为存储元素。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Collection集合体系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见《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2" action="ppaction://hlinkfile"/>
              </a:rPr>
              <a:t>Collection集合体系图.jpg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》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java.util.List:有序单列集合接口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|------java.util.ArrayList 	数组结构，查询快,增删慢,线程不安全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>
              <a:lnSpc>
                <a:spcPct val="150000"/>
              </a:lnSpc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|------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java.util.LinkedList 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链表结构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，查询慢,增删快,线程不安全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|------java.util.Vector    	数组结构，查询较快,增删慢,线程安全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java.util.Set : 无序单列集合接口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|------java.util.HashSet	哈希结构，不可排序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        |------java.util.LinkedHashSet	链表+哈希表结构，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有序</a:t>
            </a:r>
            <a:endParaRPr lang="en-US" altLang="zh-CN" sz="1400" b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|------java.util.TreeSet	二叉树结构，可排序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List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lang="zh-CN" altLang="en-US" sz="14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元素有索引，元素有序(先进先出)、元素可重复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Set:</a:t>
            </a:r>
            <a:r>
              <a:rPr lang="zh-CN" altLang="en-US" sz="14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元素无索引，元素无序、元素不可重复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Collection</a:t>
            </a:r>
            <a:r>
              <a:rPr kumimoji="1"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>
                <a:sym typeface="+mn-ea"/>
              </a:rPr>
              <a:t>基本使用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>
                <a:sym typeface="+mn-ea"/>
              </a:rPr>
              <a:t>基本使用</a:t>
            </a:r>
            <a:endParaRPr kumimoji="1"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基本使用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集合的基本使用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1.构造方法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546</Words>
  <Application>Microsoft Office PowerPoint</Application>
  <PresentationFormat>宽屏</PresentationFormat>
  <Paragraphs>124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Collection</vt:lpstr>
      <vt:lpstr>PowerPoint 演示文稿</vt:lpstr>
      <vt:lpstr>概述</vt:lpstr>
      <vt:lpstr>集合概述</vt:lpstr>
      <vt:lpstr>集合概述</vt:lpstr>
      <vt:lpstr>Collection概述</vt:lpstr>
      <vt:lpstr>Collection概述</vt:lpstr>
      <vt:lpstr>基本使用</vt:lpstr>
      <vt:lpstr>基本使用</vt:lpstr>
      <vt:lpstr>基本使用</vt:lpstr>
      <vt:lpstr>遍历集合</vt:lpstr>
      <vt:lpstr>迭代器遍历集合</vt:lpstr>
      <vt:lpstr>迭代器遍历集合</vt:lpstr>
      <vt:lpstr>增强for遍历集合</vt:lpstr>
      <vt:lpstr>增强for遍历集合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2229</cp:revision>
  <dcterms:created xsi:type="dcterms:W3CDTF">2020-03-31T02:23:00Z</dcterms:created>
  <dcterms:modified xsi:type="dcterms:W3CDTF">2022-03-10T03:43:07Z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