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22"/>
  </p:notesMasterIdLst>
  <p:handoutMasterIdLst>
    <p:handoutMasterId r:id="rId23"/>
  </p:handoutMasterIdLst>
  <p:sldIdLst>
    <p:sldId id="462" r:id="rId8"/>
    <p:sldId id="463" r:id="rId9"/>
    <p:sldId id="1204" r:id="rId10"/>
    <p:sldId id="631" r:id="rId11"/>
    <p:sldId id="876" r:id="rId12"/>
    <p:sldId id="1216" r:id="rId13"/>
    <p:sldId id="1217" r:id="rId14"/>
    <p:sldId id="1218" r:id="rId15"/>
    <p:sldId id="1270" r:id="rId16"/>
    <p:sldId id="1271" r:id="rId17"/>
    <p:sldId id="1255" r:id="rId18"/>
    <p:sldId id="1220" r:id="rId19"/>
    <p:sldId id="1221" r:id="rId20"/>
    <p:sldId id="26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2032;&#26448;/&#21452;&#21521;&#38142;&#34920;&#32467;&#26500;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lang="en-US" altLang="zh-CN" sz="6000" dirty="0">
                <a:sym typeface="+mn-ea"/>
              </a:rPr>
              <a:t>List</a:t>
            </a:r>
            <a:endParaRPr kumimoji="1" lang="en-US" altLang="zh-CN" sz="6000" dirty="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ArrayList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java.util.ArrayList数组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存储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结构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集合；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特点：查询快,增删慢,线程不安全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LinkedList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java.util.LinkedList链表存储结构集合；</a:t>
            </a:r>
            <a:r>
              <a:rPr lang="en-US" altLang="zh-CN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特点：查询慢,增删快,线程不安全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实现原理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双向链表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见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 action="ppaction://hlinkfile"/>
              </a:rPr>
              <a:t>《双向链表结构》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特有方法</a:t>
            </a:r>
            <a:r>
              <a:rPr lang="en-US" altLang="zh-CN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了解</a:t>
            </a:r>
            <a:r>
              <a:rPr lang="en-US" altLang="zh-CN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zh-CN" altLang="en-US" sz="14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zh-CN" altLang="en-US" sz="14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zh-CN" altLang="en-US" sz="14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zh-CN" altLang="en-US" sz="14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zh-CN" altLang="en-US" sz="14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zh-CN" altLang="en-US" sz="14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zh-CN" altLang="en-US" sz="14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zh-CN" altLang="en-US" sz="14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day05\src\com\itheima03_List\Test_03常用子类.java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List</a:t>
            </a:r>
            <a:r>
              <a:rPr kumimoji="1">
                <a:sym typeface="+mn-ea"/>
              </a:rPr>
              <a:t>常用子类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4" name="矩形 3"/>
          <p:cNvSpPr/>
          <p:nvPr/>
        </p:nvSpPr>
        <p:spPr>
          <a:xfrm>
            <a:off x="2054860" y="3668395"/>
            <a:ext cx="5179060" cy="261747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void addFirst(E e):将指定元素插入此列表的开头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void addLast(E e):将指定元素添加到此列表的结尾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E getFirst():返回此列表的第一个元素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E getLast():返回此列表的最后一个元素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E removeFirst():移除并返回此列表的第一个元素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E removeLast():移除并返回此列表的最后一个元素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E pop():从此列表所表示的堆栈处弹出一个元素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void push(E e):将元素推入此列表所表示的堆栈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>
                <a:sym typeface="+mn-ea"/>
              </a:rPr>
              <a:t>斗地主案例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/>
              <a:t>斗地主案例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斗地主案例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理解案例思路，熟练操作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1.需求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.思路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需求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按照斗地主的规则，完成造牌发牌看牌的动作。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具体规则：使用54张牌,三个玩家参与游戏，三人交替摸牌，每人17张牌，最后三张留作底牌。</a:t>
            </a: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分析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步骤:造牌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--(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洗牌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)--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发牌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--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看牌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造牌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产生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54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张由花色和牌号组成的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(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字符串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)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牌面存入集合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发牌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指定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个集合，代表三个玩家和底牌，将集合中的牌分发到四个集合中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看牌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遍历集合查看牌面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思路: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造牌:创建集合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--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创建花色数组和牌号数组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--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利用循环嵌套拼接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52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张牌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,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并添加到集合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--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添加大王和小王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发牌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定义四个集合代表玩家和底牌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--(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普通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for)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遍历牌盒拿到每张牌，并根据索引对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3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取余，将牌分发给四个集合。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看牌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打印四个集合对象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day05\src\com\itheima03_List\Test_04斗地主案例.java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斗地主案例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8900" y="726440"/>
            <a:ext cx="5973445" cy="5347970"/>
          </a:xfrm>
        </p:spPr>
        <p:txBody>
          <a:bodyPr/>
          <a:lstStyle/>
          <a:p>
            <a:r>
              <a:rPr kumimoji="1" lang="en-US" altLang="zh-CN"/>
              <a:t>List</a:t>
            </a:r>
            <a:r>
              <a:rPr kumimoji="1" lang="zh-CN" altLang="en-US"/>
              <a:t>概述</a:t>
            </a:r>
          </a:p>
          <a:p>
            <a:r>
              <a:rPr kumimoji="1" lang="en-US" altLang="zh-CN">
                <a:sym typeface="+mn-ea"/>
              </a:rPr>
              <a:t>List</a:t>
            </a:r>
            <a:r>
              <a:rPr kumimoji="1" lang="zh-CN" altLang="en-US">
                <a:sym typeface="+mn-ea"/>
              </a:rPr>
              <a:t>基本使用</a:t>
            </a:r>
            <a:endParaRPr kumimoji="1" lang="zh-CN" altLang="en-US"/>
          </a:p>
          <a:p>
            <a:r>
              <a:rPr kumimoji="1" lang="zh-CN" altLang="en-US"/>
              <a:t>斗地主案例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>
                <a:sym typeface="+mn-ea"/>
              </a:rPr>
              <a:t>List</a:t>
            </a:r>
            <a:r>
              <a:rPr kumimoji="1" lang="zh-CN" altLang="en-US">
                <a:sym typeface="+mn-ea"/>
              </a:rPr>
              <a:t>概述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List</a:t>
            </a:r>
            <a:r>
              <a:rPr kumimoji="1" lang="zh-CN" altLang="en-US">
                <a:sym typeface="+mn-ea"/>
              </a:rPr>
              <a:t>概述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List</a:t>
            </a:r>
            <a:r>
              <a:rPr kumimoji="1">
                <a:sym typeface="+mn-ea"/>
              </a:rPr>
              <a:t>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集合点特点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1.什么是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List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特点</a:t>
            </a:r>
            <a:endParaRPr 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什么是List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java.util.List接口继承自Collection接口，是单列集合的一个重要分支，实现了List接口的类称为List集合。</a:t>
            </a:r>
            <a:endParaRPr kumimoji="0" lang="en-US" altLang="zh-CN" sz="1400" b="0" kern="1200" cap="none" spc="0" normalizeH="0" baseline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List的特点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它是一个元素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存取有序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的集合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它是一个带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有索引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的集合，通过索引就可以精确的操作集合中的元素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它是一个元素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可重复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的集合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day05\src\com\itheima03_List\Test_01概述.java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List</a:t>
            </a:r>
            <a:r>
              <a:rPr kumimoji="1">
                <a:sym typeface="+mn-ea"/>
              </a:rPr>
              <a:t>概述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>
                <a:sym typeface="+mn-ea"/>
              </a:rPr>
              <a:t>List</a:t>
            </a:r>
            <a:r>
              <a:rPr kumimoji="1" lang="zh-CN" altLang="en-US">
                <a:sym typeface="+mn-ea"/>
              </a:rPr>
              <a:t>基本使用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en-US" altLang="zh-CN"/>
              <a:t>List</a:t>
            </a:r>
            <a:r>
              <a:rPr kumimoji="1" lang="zh-CN" altLang="en-US"/>
              <a:t>常用方法</a:t>
            </a:r>
          </a:p>
          <a:p>
            <a:r>
              <a:rPr kumimoji="1" lang="en-US" altLang="zh-CN">
                <a:sym typeface="+mn-ea"/>
              </a:rPr>
              <a:t>List</a:t>
            </a:r>
            <a:r>
              <a:rPr kumimoji="1" lang="zh-CN" altLang="en-US"/>
              <a:t>常用子类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List</a:t>
            </a:r>
            <a:r>
              <a:rPr kumimoji="1">
                <a:sym typeface="+mn-ea"/>
              </a:rPr>
              <a:t>常用方法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掌握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List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集合的常用功能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1.常用方法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常用方法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en-US" altLang="zh-CN" sz="1400" b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en-US" altLang="zh-CN" sz="1400" b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en-US" altLang="zh-CN" sz="1400" b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day05\src\com\itheima03_List\Test_0</a:t>
            </a:r>
            <a:r>
              <a:rPr 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常用方法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.java</a:t>
            </a: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List</a:t>
            </a:r>
            <a:r>
              <a:rPr kumimoji="1">
                <a:sym typeface="+mn-ea"/>
              </a:rPr>
              <a:t>常用方法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4" name="矩形 3"/>
          <p:cNvSpPr/>
          <p:nvPr/>
        </p:nvSpPr>
        <p:spPr>
          <a:xfrm>
            <a:off x="1495425" y="1942465"/>
            <a:ext cx="8312785" cy="105092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void add(int index, E element): 将指定的元素，添加到该集合中的指定位置上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E get(int index):返回集合中指定位置的元素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E remove(int index): 移除列表中指定位置的元素, 返回的是被移除的元素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E set(int index, E element):用指定元素替换集合中指定位置的元素,返回修改前的元素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List</a:t>
            </a:r>
            <a:r>
              <a:rPr kumimoji="1">
                <a:sym typeface="+mn-ea"/>
              </a:rPr>
              <a:t>常用子类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理解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LinkedList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集合的特殊使用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LinkedList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634</Words>
  <Application>Microsoft Office PowerPoint</Application>
  <PresentationFormat>宽屏</PresentationFormat>
  <Paragraphs>97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14</vt:i4>
      </vt:variant>
    </vt:vector>
  </HeadingPairs>
  <TitlesOfParts>
    <vt:vector size="36" baseType="lpstr">
      <vt:lpstr>Alibaba PuHuiTi</vt:lpstr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List</vt:lpstr>
      <vt:lpstr>PowerPoint 演示文稿</vt:lpstr>
      <vt:lpstr>List概述</vt:lpstr>
      <vt:lpstr>List概述</vt:lpstr>
      <vt:lpstr>List概述</vt:lpstr>
      <vt:lpstr>List基本使用</vt:lpstr>
      <vt:lpstr>List常用方法</vt:lpstr>
      <vt:lpstr>List常用方法</vt:lpstr>
      <vt:lpstr>List常用子类</vt:lpstr>
      <vt:lpstr>List常用子类</vt:lpstr>
      <vt:lpstr>斗地主案例</vt:lpstr>
      <vt:lpstr>斗地主案例</vt:lpstr>
      <vt:lpstr>斗地主案例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2253</cp:revision>
  <dcterms:created xsi:type="dcterms:W3CDTF">2020-03-31T02:23:00Z</dcterms:created>
  <dcterms:modified xsi:type="dcterms:W3CDTF">2022-03-10T08:08:17Z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721F27B9FE304F9FB04F2C4B564EC5EA</vt:lpwstr>
  </property>
</Properties>
</file>