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75" r:id="rId7"/>
  </p:sldMasterIdLst>
  <p:notesMasterIdLst>
    <p:notesMasterId r:id="rId21"/>
  </p:notesMasterIdLst>
  <p:handoutMasterIdLst>
    <p:handoutMasterId r:id="rId22"/>
  </p:handoutMasterIdLst>
  <p:sldIdLst>
    <p:sldId id="462" r:id="rId8"/>
    <p:sldId id="463" r:id="rId9"/>
    <p:sldId id="1204" r:id="rId10"/>
    <p:sldId id="631" r:id="rId11"/>
    <p:sldId id="876" r:id="rId12"/>
    <p:sldId id="1318" r:id="rId13"/>
    <p:sldId id="1319" r:id="rId14"/>
    <p:sldId id="1274" r:id="rId15"/>
    <p:sldId id="1321" r:id="rId16"/>
    <p:sldId id="1322" r:id="rId17"/>
    <p:sldId id="1324" r:id="rId18"/>
    <p:sldId id="1325" r:id="rId19"/>
    <p:sldId id="26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919191"/>
    <a:srgbClr val="B60206"/>
    <a:srgbClr val="49504F"/>
    <a:srgbClr val="B70006"/>
    <a:srgbClr val="FFFFE4"/>
    <a:srgbClr val="333333"/>
    <a:srgbClr val="FFFFFF"/>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336" autoAdjust="0"/>
    <p:restoredTop sz="95244" autoAdjust="0"/>
  </p:normalViewPr>
  <p:slideViewPr>
    <p:cSldViewPr snapToGrid="0">
      <p:cViewPr varScale="1">
        <p:scale>
          <a:sx n="87" d="100"/>
          <a:sy n="87" d="100"/>
        </p:scale>
        <p:origin x="1104" y="77"/>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2022/3/12</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2022/3/12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1.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3.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6.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7.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a:latin typeface="Alibaba PuHuiTi B" pitchFamily="18" charset="-122"/>
                  <a:ea typeface="Alibaba PuHuiTi B" pitchFamily="18" charset="-122"/>
                  <a:cs typeface="Alibaba PuHuiTi B" pitchFamily="18" charset="-122"/>
                </a:rPr>
                <a:t>目录</a:t>
              </a: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a:latin typeface="Alibaba PuHuiTi B" pitchFamily="18" charset="-122"/>
                <a:ea typeface="Alibaba PuHuiTi B" pitchFamily="18" charset="-122"/>
                <a:cs typeface="Alibaba PuHuiTi B" pitchFamily="18" charset="-122"/>
              </a:rPr>
              <a:t>学习目标</a:t>
            </a: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5500" y="2849562"/>
            <a:ext cx="10541000" cy="1158875"/>
          </a:xfrm>
        </p:spPr>
        <p:txBody>
          <a:bodyPr/>
          <a:lstStyle/>
          <a:p>
            <a:r>
              <a:rPr kumimoji="1" lang="zh-CN" altLang="en-US" sz="6000" dirty="0"/>
              <a:t>常见算法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p>
          <a:p>
            <a:pPr marL="819150" lvl="2" indent="-285750" algn="l">
              <a:lnSpc>
                <a:spcPct val="150000"/>
              </a:lnSpc>
              <a:buClrTx/>
              <a:buSzTx/>
              <a:buChar char="•"/>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顺序查找是按照序列原有顺序对数组进行遍历比较查询的基本查找算法。</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原理</a:t>
            </a: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定义一个记录查找结果的变量，初始值为</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-1,</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用于区别是否有查找结果</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endPar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从第一个开始，与要找的数值作比较。如果相同，使用变量记录位置，并结束查找。</a:t>
            </a:r>
          </a:p>
          <a:p>
            <a:pPr marL="819150" lvl="2" indent="-285750" algn="l">
              <a:lnSpc>
                <a:spcPct val="150000"/>
              </a:lnSpc>
              <a:buClrTx/>
              <a:buSzTx/>
              <a:buChar char="•"/>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对每一</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个</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元素做同样的工作，</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直到</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最后一</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个</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此时</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变量记录的就是该元素的位置；</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重复上述步骤，直到没有任何一个需要比较；</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a:t>
            </a:r>
            <a:r>
              <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day07\src\com\itheima01_常见算法\Test_03顺序查找.java</a:t>
            </a:r>
          </a:p>
        </p:txBody>
      </p:sp>
      <p:sp>
        <p:nvSpPr>
          <p:cNvPr id="3" name="标题 2"/>
          <p:cNvSpPr>
            <a:spLocks noGrp="1"/>
          </p:cNvSpPr>
          <p:nvPr>
            <p:ph type="title"/>
          </p:nvPr>
        </p:nvSpPr>
        <p:spPr/>
        <p:txBody>
          <a:bodyPr/>
          <a:lstStyle/>
          <a:p>
            <a:r>
              <a:rPr kumimoji="1">
                <a:sym typeface="+mn-ea"/>
              </a:rPr>
              <a:t>顺序查找</a:t>
            </a:r>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sym typeface="+mn-ea"/>
              </a:rPr>
              <a:t>二分查找</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理解二分查找的实现思路</a:t>
            </a:r>
          </a:p>
        </p:txBody>
      </p:sp>
      <p:sp>
        <p:nvSpPr>
          <p:cNvPr id="7" name="文本框 6"/>
          <p:cNvSpPr txBox="1"/>
          <p:nvPr/>
        </p:nvSpPr>
        <p:spPr>
          <a:xfrm>
            <a:off x="845185" y="2924810"/>
            <a:ext cx="4706620" cy="737235"/>
          </a:xfrm>
          <a:prstGeom prst="rect">
            <a:avLst/>
          </a:prstGeom>
          <a:noFill/>
        </p:spPr>
        <p:txBody>
          <a:bodyPr wrap="square">
            <a:spAutoFit/>
          </a:bodyPr>
          <a:lstStyle/>
          <a:p>
            <a:pPr marL="0" lvl="2" indent="-276225" fontAlgn="auto">
              <a:lnSpc>
                <a:spcPct val="150000"/>
              </a:lnSpc>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1.概述</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原理</a:t>
            </a:r>
          </a:p>
        </p:txBody>
      </p:sp>
    </p:spTree>
  </p:cSld>
  <p:clrMapOvr>
    <a:masterClrMapping/>
  </p:clrMapOvr>
  <p:timing>
    <p:tnLst>
      <p:par>
        <p:cTn id="1" dur="indefinite" restart="never" nodeType="tmRoot"/>
      </p:par>
    </p:tnLst>
    <p:bldLst>
      <p:bldP spid="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p>
          <a:p>
            <a:pPr marL="819150" lvl="2" indent="-285750" algn="l">
              <a:lnSpc>
                <a:spcPct val="150000"/>
              </a:lnSpc>
              <a:buClrTx/>
              <a:buSzTx/>
              <a:buChar char="•"/>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二分查找也称折半查找（Binary Search），它是一种效率较高的查找方法。</a:t>
            </a:r>
          </a:p>
          <a:p>
            <a:pPr marL="819150" lvl="2" indent="-285750" algn="l">
              <a:lnSpc>
                <a:spcPct val="150000"/>
              </a:lnSpc>
              <a:buClrTx/>
              <a:buSzTx/>
              <a:buChar char="•"/>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但是，折半查找要求线性表必须采用顺序存储结构，</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即</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表中元素有序排列。</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原理</a:t>
            </a: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找到首位置和末位置，根据这两个位置获取中间位置</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首位置要</a:t>
            </a:r>
            <a:r>
              <a:rPr lang="zh-CN" altLang="en-US" sz="1400" b="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小于等于末</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位置</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利用中间位置获取中间元素，与要查找的元素作比较。</a:t>
            </a: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若查找元素比中间元素大</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首位置</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中间位置</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+1)</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，若查找元素比中间元素小(末位置=中间位置</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1)，重复上面步骤</a:t>
            </a: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若查找元素等于中间元素，即为找到，结束查找过程。</a:t>
            </a: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a:t>
            </a:r>
            <a:r>
              <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day07\src\com\itheima01_常见算法\Test_0</a:t>
            </a:r>
            <a:r>
              <a:rPr 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4</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二分</a:t>
            </a:r>
            <a:r>
              <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查找.java</a:t>
            </a:r>
          </a:p>
        </p:txBody>
      </p:sp>
      <p:sp>
        <p:nvSpPr>
          <p:cNvPr id="3" name="标题 2"/>
          <p:cNvSpPr>
            <a:spLocks noGrp="1"/>
          </p:cNvSpPr>
          <p:nvPr>
            <p:ph type="title"/>
          </p:nvPr>
        </p:nvSpPr>
        <p:spPr/>
        <p:txBody>
          <a:bodyPr/>
          <a:lstStyle/>
          <a:p>
            <a:r>
              <a:rPr kumimoji="1">
                <a:sym typeface="+mn-ea"/>
              </a:rPr>
              <a:t>二分查找</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68900" y="726440"/>
            <a:ext cx="5973445" cy="5347970"/>
          </a:xfrm>
        </p:spPr>
        <p:txBody>
          <a:bodyPr/>
          <a:lstStyle/>
          <a:p>
            <a:r>
              <a:rPr kumimoji="1" lang="zh-CN"/>
              <a:t>排序</a:t>
            </a:r>
          </a:p>
          <a:p>
            <a:r>
              <a:rPr kumimoji="1" lang="zh-CN"/>
              <a:t>查找</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t>排序</a:t>
            </a:r>
          </a:p>
        </p:txBody>
      </p:sp>
      <p:sp>
        <p:nvSpPr>
          <p:cNvPr id="3" name="文本占位符 2"/>
          <p:cNvSpPr>
            <a:spLocks noGrp="1"/>
          </p:cNvSpPr>
          <p:nvPr>
            <p:ph type="body" idx="10"/>
          </p:nvPr>
        </p:nvSpPr>
        <p:spPr>
          <a:xfrm>
            <a:off x="5273040" y="3068955"/>
            <a:ext cx="5466080" cy="3385820"/>
          </a:xfrm>
        </p:spPr>
        <p:txBody>
          <a:bodyPr/>
          <a:lstStyle/>
          <a:p>
            <a:r>
              <a:rPr kumimoji="1" lang="zh-CN" altLang="en-US"/>
              <a:t>冒泡排序</a:t>
            </a:r>
          </a:p>
          <a:p>
            <a:r>
              <a:rPr kumimoji="1" lang="zh-CN" altLang="en-US"/>
              <a:t>选择排序</a:t>
            </a:r>
          </a:p>
        </p:txBody>
      </p:sp>
      <p:sp>
        <p:nvSpPr>
          <p:cNvPr id="4" name="文本占位符 3"/>
          <p:cNvSpPr>
            <a:spLocks noGrp="1"/>
          </p:cNvSpPr>
          <p:nvPr>
            <p:ph type="body" sz="quarter" idx="11"/>
          </p:nvPr>
        </p:nvSpPr>
        <p:spPr/>
        <p:txBody>
          <a:bodyPr/>
          <a:lstStyle/>
          <a:p>
            <a:r>
              <a:rPr lang="en-US" altLang="zh-CN"/>
              <a:t>01</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sym typeface="+mn-ea"/>
              </a:rPr>
              <a:t>冒泡排序</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理解冒泡排序的实现思路</a:t>
            </a:r>
          </a:p>
        </p:txBody>
      </p:sp>
      <p:sp>
        <p:nvSpPr>
          <p:cNvPr id="7" name="文本框 6"/>
          <p:cNvSpPr txBox="1"/>
          <p:nvPr/>
        </p:nvSpPr>
        <p:spPr>
          <a:xfrm>
            <a:off x="845185" y="2924810"/>
            <a:ext cx="4706620" cy="737235"/>
          </a:xfrm>
          <a:prstGeom prst="rect">
            <a:avLst/>
          </a:prstGeom>
          <a:noFill/>
        </p:spPr>
        <p:txBody>
          <a:bodyPr wrap="square">
            <a:spAutoFit/>
          </a:bodyPr>
          <a:lstStyle/>
          <a:p>
            <a:pPr marL="0" lvl="2" indent="-276225" fontAlgn="auto">
              <a:lnSpc>
                <a:spcPct val="150000"/>
              </a:lnSpc>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1.概述</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原理</a:t>
            </a:r>
          </a:p>
        </p:txBody>
      </p:sp>
    </p:spTree>
  </p:cSld>
  <p:clrMapOvr>
    <a:masterClrMapping/>
  </p:clrMapOvr>
  <p:timing>
    <p:tnLst>
      <p:par>
        <p:cTn id="1" dur="indefinite" restart="never" nodeType="tmRoot"/>
      </p:par>
    </p:tnLst>
    <p:bldLst>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p>
          <a:p>
            <a:pPr marL="819150" lvl="2" indent="-285750" algn="l">
              <a:lnSpc>
                <a:spcPct val="150000"/>
              </a:lnSpc>
              <a:buClrTx/>
              <a:buSzTx/>
              <a:buChar char="•"/>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冒泡排序（Bubble Sort），是一种计算机科学领域的较简单的排序算法。</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原理</a:t>
            </a: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从第一个开始，与相邻元素比较</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。如果</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前面</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比</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后面</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大，就交换他们两个</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buChar char="•"/>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对每一对相邻元素做同样的工作，</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直到</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最后一对。</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此时</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，最后的元素会是最大的数</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从头开始</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对所有的元素重复以上的步骤，</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除了上一轮最后一个；</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重复上述步骤，直到没有任何一对需要比较；</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a:t>
            </a:r>
            <a:r>
              <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day07\src\com\itheima01_常见算法\Test_01冒泡排序.java</a:t>
            </a:r>
          </a:p>
        </p:txBody>
      </p:sp>
      <p:sp>
        <p:nvSpPr>
          <p:cNvPr id="3" name="标题 2"/>
          <p:cNvSpPr>
            <a:spLocks noGrp="1"/>
          </p:cNvSpPr>
          <p:nvPr>
            <p:ph type="title"/>
          </p:nvPr>
        </p:nvSpPr>
        <p:spPr/>
        <p:txBody>
          <a:bodyPr/>
          <a:lstStyle/>
          <a:p>
            <a:r>
              <a:rPr kumimoji="1">
                <a:sym typeface="+mn-ea"/>
              </a:rPr>
              <a:t>冒泡排序</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sym typeface="+mn-ea"/>
              </a:rPr>
              <a:t>选择排序</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理解选择排序的实现思路</a:t>
            </a:r>
          </a:p>
        </p:txBody>
      </p:sp>
      <p:sp>
        <p:nvSpPr>
          <p:cNvPr id="7" name="文本框 6"/>
          <p:cNvSpPr txBox="1"/>
          <p:nvPr/>
        </p:nvSpPr>
        <p:spPr>
          <a:xfrm>
            <a:off x="845185" y="2924810"/>
            <a:ext cx="4706620" cy="737235"/>
          </a:xfrm>
          <a:prstGeom prst="rect">
            <a:avLst/>
          </a:prstGeom>
          <a:noFill/>
        </p:spPr>
        <p:txBody>
          <a:bodyPr wrap="square">
            <a:spAutoFit/>
          </a:bodyPr>
          <a:lstStyle/>
          <a:p>
            <a:pPr marL="0" lvl="2" indent="-276225" fontAlgn="auto">
              <a:lnSpc>
                <a:spcPct val="150000"/>
              </a:lnSpc>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1.概述</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原理</a:t>
            </a:r>
          </a:p>
        </p:txBody>
      </p:sp>
    </p:spTree>
  </p:cSld>
  <p:clrMapOvr>
    <a:masterClrMapping/>
  </p:clrMapOvr>
  <p:timing>
    <p:tnLst>
      <p:par>
        <p:cTn id="1" dur="indefinite" restart="never" nodeType="tmRoot"/>
      </p:par>
    </p:tnLst>
    <p:bldLst>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p>
          <a:p>
            <a:pPr marL="819150" lvl="2" indent="-285750" algn="l">
              <a:lnSpc>
                <a:spcPct val="150000"/>
              </a:lnSpc>
              <a:buClrTx/>
              <a:buSzTx/>
              <a:buChar char="•"/>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选择排序（Selection sort）是一种简单直观的排序算法。</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原理</a:t>
            </a: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从第一个开始，与后面元素比较</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。如果</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前面</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比</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后面</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大，就交换他们两个</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用第一个与后续每一个做同样的工作，直到最后一个。此时，最前面的元素会是最小值。</a:t>
            </a: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从第二个开始</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对所有的元素重复以上的步骤，</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不含上一轮最前一个；</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重复上述步骤，直到没有任何一对需要比较；</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a:t>
            </a:r>
            <a:r>
              <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day07\src\com\itheima01_常见算法\Test_0</a:t>
            </a:r>
            <a:r>
              <a:rPr 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2</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选择</a:t>
            </a:r>
            <a:r>
              <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排序.java</a:t>
            </a:r>
          </a:p>
        </p:txBody>
      </p:sp>
      <p:sp>
        <p:nvSpPr>
          <p:cNvPr id="3" name="标题 2"/>
          <p:cNvSpPr>
            <a:spLocks noGrp="1"/>
          </p:cNvSpPr>
          <p:nvPr>
            <p:ph type="title"/>
          </p:nvPr>
        </p:nvSpPr>
        <p:spPr/>
        <p:txBody>
          <a:bodyPr/>
          <a:lstStyle/>
          <a:p>
            <a:r>
              <a:rPr kumimoji="1">
                <a:sym typeface="+mn-ea"/>
              </a:rPr>
              <a:t>选择排序</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t>查找</a:t>
            </a:r>
          </a:p>
        </p:txBody>
      </p:sp>
      <p:sp>
        <p:nvSpPr>
          <p:cNvPr id="3" name="文本占位符 2"/>
          <p:cNvSpPr>
            <a:spLocks noGrp="1"/>
          </p:cNvSpPr>
          <p:nvPr>
            <p:ph type="body" idx="10"/>
          </p:nvPr>
        </p:nvSpPr>
        <p:spPr>
          <a:xfrm>
            <a:off x="5273040" y="3068955"/>
            <a:ext cx="5466080" cy="3385820"/>
          </a:xfrm>
        </p:spPr>
        <p:txBody>
          <a:bodyPr/>
          <a:lstStyle/>
          <a:p>
            <a:r>
              <a:rPr kumimoji="1" lang="zh-CN" altLang="en-US"/>
              <a:t>顺序查找</a:t>
            </a:r>
          </a:p>
          <a:p>
            <a:r>
              <a:rPr kumimoji="1" lang="zh-CN" altLang="en-US"/>
              <a:t>二分查找</a:t>
            </a:r>
          </a:p>
        </p:txBody>
      </p:sp>
      <p:sp>
        <p:nvSpPr>
          <p:cNvPr id="4" name="文本占位符 3"/>
          <p:cNvSpPr>
            <a:spLocks noGrp="1"/>
          </p:cNvSpPr>
          <p:nvPr>
            <p:ph type="body" sz="quarter" idx="11"/>
          </p:nvPr>
        </p:nvSpPr>
        <p:spPr/>
        <p:txBody>
          <a:bodyPr/>
          <a:lstStyle/>
          <a:p>
            <a:r>
              <a:rPr lang="en-US" altLang="zh-CN"/>
              <a:t>02</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sym typeface="+mn-ea"/>
              </a:rPr>
              <a:t>顺序查找</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理解顺序查找的实现思路</a:t>
            </a:r>
          </a:p>
        </p:txBody>
      </p:sp>
      <p:sp>
        <p:nvSpPr>
          <p:cNvPr id="7" name="文本框 6"/>
          <p:cNvSpPr txBox="1"/>
          <p:nvPr/>
        </p:nvSpPr>
        <p:spPr>
          <a:xfrm>
            <a:off x="845185" y="2924810"/>
            <a:ext cx="4706620" cy="737235"/>
          </a:xfrm>
          <a:prstGeom prst="rect">
            <a:avLst/>
          </a:prstGeom>
          <a:noFill/>
        </p:spPr>
        <p:txBody>
          <a:bodyPr wrap="square">
            <a:spAutoFit/>
          </a:bodyPr>
          <a:lstStyle/>
          <a:p>
            <a:pPr marL="0" lvl="2" indent="-276225" fontAlgn="auto">
              <a:lnSpc>
                <a:spcPct val="150000"/>
              </a:lnSpc>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1.概述</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原理</a:t>
            </a:r>
          </a:p>
        </p:txBody>
      </p:sp>
    </p:spTree>
  </p:cSld>
  <p:clrMapOvr>
    <a:masterClrMapping/>
  </p:clrMapOvr>
  <p:timing>
    <p:tnLst>
      <p:par>
        <p:cTn id="1" dur="indefinite" restart="never" nodeType="tmRoot"/>
      </p:par>
    </p:tnLst>
    <p:bldLst>
      <p:bldP spid="7" grpId="1"/>
    </p:bld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467</Words>
  <Application>Microsoft Office PowerPoint</Application>
  <PresentationFormat>宽屏</PresentationFormat>
  <Paragraphs>76</Paragraphs>
  <Slides>13</Slides>
  <Notes>4</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13</vt:i4>
      </vt:variant>
    </vt:vector>
  </HeadingPairs>
  <TitlesOfParts>
    <vt:vector size="33" baseType="lpstr">
      <vt:lpstr>Alibaba PuHuiTi B</vt:lpstr>
      <vt:lpstr>Alibaba PuHuiTi M</vt:lpstr>
      <vt:lpstr>Alibaba PuHuiTi R</vt:lpstr>
      <vt:lpstr>阿里巴巴普惠体</vt:lpstr>
      <vt:lpstr>等线</vt:lpstr>
      <vt:lpstr>黑体</vt:lpstr>
      <vt:lpstr>宋体</vt:lpstr>
      <vt:lpstr>微软雅黑</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常见算法</vt:lpstr>
      <vt:lpstr>PowerPoint 演示文稿</vt:lpstr>
      <vt:lpstr>排序</vt:lpstr>
      <vt:lpstr>冒泡排序</vt:lpstr>
      <vt:lpstr>冒泡排序</vt:lpstr>
      <vt:lpstr>选择排序</vt:lpstr>
      <vt:lpstr>选择排序</vt:lpstr>
      <vt:lpstr>查找</vt:lpstr>
      <vt:lpstr>顺序查找</vt:lpstr>
      <vt:lpstr>顺序查找</vt:lpstr>
      <vt:lpstr>二分查找</vt:lpstr>
      <vt:lpstr>二分查找</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lefei</cp:lastModifiedBy>
  <cp:revision>2425</cp:revision>
  <dcterms:created xsi:type="dcterms:W3CDTF">2020-03-31T02:23:00Z</dcterms:created>
  <dcterms:modified xsi:type="dcterms:W3CDTF">2022-03-12T02:01:12Z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721F27B9FE304F9FB04F2C4B564EC5EA</vt:lpwstr>
  </property>
</Properties>
</file>