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32"/>
  </p:notesMasterIdLst>
  <p:handoutMasterIdLst>
    <p:handoutMasterId r:id="rId33"/>
  </p:handoutMasterIdLst>
  <p:sldIdLst>
    <p:sldId id="462" r:id="rId8"/>
    <p:sldId id="463" r:id="rId9"/>
    <p:sldId id="1204" r:id="rId10"/>
    <p:sldId id="631" r:id="rId11"/>
    <p:sldId id="876" r:id="rId12"/>
    <p:sldId id="1318" r:id="rId13"/>
    <p:sldId id="1294" r:id="rId14"/>
    <p:sldId id="1295" r:id="rId15"/>
    <p:sldId id="1274" r:id="rId16"/>
    <p:sldId id="1319" r:id="rId17"/>
    <p:sldId id="1320" r:id="rId18"/>
    <p:sldId id="1339" r:id="rId19"/>
    <p:sldId id="1325" r:id="rId20"/>
    <p:sldId id="1326" r:id="rId21"/>
    <p:sldId id="1340" r:id="rId22"/>
    <p:sldId id="1328" r:id="rId23"/>
    <p:sldId id="1344" r:id="rId24"/>
    <p:sldId id="1345" r:id="rId25"/>
    <p:sldId id="1346" r:id="rId26"/>
    <p:sldId id="1330" r:id="rId27"/>
    <p:sldId id="1333" r:id="rId28"/>
    <p:sldId id="1334" r:id="rId29"/>
    <p:sldId id="1335" r:id="rId30"/>
    <p:sldId id="26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2032;&#26448;/&#24322;&#24120;&#30340;&#20307;&#31995;.bmp" TargetMode="External"/><Relationship Id="rId2" Type="http://schemas.openxmlformats.org/officeDocument/2006/relationships/hyperlink" Target="&#32032;&#26448;/&#24322;&#24120;&#20256;&#36882;&#22270;&#35299;.png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6000" dirty="0"/>
              <a:t>异常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声明异常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掌握声明异常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1.概述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处理异常的方式，在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声明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上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通过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throws声明方法中存在的一个或多个问题标识，提醒调用者处理这些异常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修饰符 返回值类型 方法名(参数)  throws 异常类名1,异常类名2…{</a:t>
            </a:r>
            <a:r>
              <a:rPr lang="en-US" altLang="zh-CN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//</a:t>
            </a:r>
            <a:r>
              <a:rPr lang="zh-CN" altLang="en-US" sz="14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方法体   }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应用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运行时异常,默认被声明(也可以显示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声明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编译时异常，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未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捕获，就必须通过throws声明，否则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编译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报错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当异常出现，将这个异常对象传递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给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调用者，并结束当前方法。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day07\src\com\itheima02_异常\Test_03声明异常.java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声明异常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>
                <a:sym typeface="+mn-ea"/>
              </a:rPr>
              <a:t>捕获异常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捕获异常基本使用</a:t>
            </a:r>
          </a:p>
          <a:p>
            <a:r>
              <a:rPr kumimoji="1" lang="zh-CN" altLang="en-US"/>
              <a:t>使用形式</a:t>
            </a:r>
          </a:p>
          <a:p>
            <a:r>
              <a:rPr kumimoji="1" lang="zh-CN" altLang="en-US">
                <a:sym typeface="+mn-ea"/>
              </a:rPr>
              <a:t>捕获异常</a:t>
            </a:r>
            <a:r>
              <a:rPr kumimoji="1" lang="zh-CN" altLang="en-US"/>
              <a:t>完整格式</a:t>
            </a:r>
          </a:p>
          <a:p>
            <a:r>
              <a:rPr kumimoji="1" lang="zh-CN" altLang="en-US"/>
              <a:t>注意事项</a:t>
            </a:r>
          </a:p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捕获异常基本使用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掌握捕获异常的基本使用使用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1.概述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应用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050" y="1496060"/>
            <a:ext cx="10801350" cy="52451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处理异常的方式，在方法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内通过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try...catch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捕获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方法中存在的一个或多个问题标识,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即由编码者自己处理。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捕获异常，会避免将异常交给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jvm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处理，从而保障后续程序的执行。</a:t>
            </a:r>
            <a:endParaRPr lang="en-US" alt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格式</a:t>
            </a:r>
          </a:p>
          <a:p>
            <a:pPr marL="819150" lvl="2" indent="-285750" algn="l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格式1	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			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应用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运行时异常,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被捕获，优先以捕获形式处理</a:t>
            </a:r>
            <a:endParaRPr lang="en-US" alt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编译时异常，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被捕获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不再需要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通过throws声明</a:t>
            </a:r>
            <a:endParaRPr lang="en-US" alt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当异常出现，异常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被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catch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捕获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，try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中代码不再执行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程序继续执行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catch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后的内容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程序员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String getMessage()：获取异常的描述信息,原因(提示给用户的时候,就提示错误原因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String toString()：获取异常的类型和异常描述信息(不用)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void printStackTrace()：打印异常的跟踪栈信息并输出到控制台</a:t>
            </a:r>
            <a:endParaRPr lang="en-US" alt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code\day07\src\com\itheima02_异常\Test_04捕获异常_基本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捕获异常基本使用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857500"/>
            <a:ext cx="3457575" cy="1181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730" y="2857500"/>
            <a:ext cx="3505200" cy="1028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19850" y="2857500"/>
            <a:ext cx="563880" cy="27559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格式2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使用形式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理解捕获异常的三种使用形式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使用形式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多个异常分别try，分别捕获(处理)。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多个异常一次try，分别捕获(处理)。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多个异常一次try，一次捕获(处理)。</a:t>
            </a:r>
            <a:endParaRPr lang="zh-CN" altLang="en-US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code\day07\src\com\itheima02_异常\Test_05捕获异常_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使用形式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.java</a:t>
            </a:r>
            <a:endParaRPr lang="en-US" altLang="zh-CN" sz="12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使用形式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捕获异常完整格式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掌握捕获的完整格式的使用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捕获异常完整格式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捕获异常完整格式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与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结合使用，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当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try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中内容执行，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finally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一定执行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，若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执行前程序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结束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,finally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不执行。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格式: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code\day07\src\com\itheima02_异常\Test_06捕获异常_finally.java</a:t>
            </a:r>
            <a:r>
              <a:rPr lang="en-US" altLang="zh-CN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捕获异常完整格式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56460" y="2309495"/>
            <a:ext cx="4483100" cy="2072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注意事项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理解捕获异常的注意事项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注意事项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lang="zh-CN">
                <a:sym typeface="+mn-ea"/>
              </a:rPr>
              <a:t>概述</a:t>
            </a:r>
          </a:p>
          <a:p>
            <a:r>
              <a:rPr kumimoji="1" lang="zh-CN"/>
              <a:t>抛出异常</a:t>
            </a:r>
          </a:p>
          <a:p>
            <a:r>
              <a:rPr kumimoji="1" lang="zh-CN">
                <a:solidFill>
                  <a:srgbClr val="FF0000"/>
                </a:solidFill>
              </a:rPr>
              <a:t>处理异常</a:t>
            </a:r>
          </a:p>
          <a:p>
            <a:r>
              <a:rPr kumimoji="1" lang="zh-CN"/>
              <a:t>自定义异常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注意事项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try/catch/finally都不可以单独使用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运行时异常被抛出可以不处理（不捕获也不声明抛出），因为所有的方法默认声明运行时异常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在try/catch后可以追加finally代码块，其中的代码一定会被执行，通常用于资源回收</a:t>
            </a:r>
          </a:p>
          <a:p>
            <a:pPr marL="819150" lvl="2" indent="-285750">
              <a:lnSpc>
                <a:spcPct val="150000"/>
              </a:lnSpc>
            </a:pP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父类的方法声明异常，子类覆盖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重写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父类方法时，只能声明相同的异常或该异常子集</a:t>
            </a:r>
          </a:p>
          <a:p>
            <a:pPr marL="819150" lvl="2" indent="-285750">
              <a:lnSpc>
                <a:spcPct val="150000"/>
              </a:lnSpc>
            </a:pPr>
            <a:r>
              <a:rPr lang="zh-CN" altLang="en-US" sz="1400" b="0" smtClean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父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类的方法未声明的异常，子类覆盖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重写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父类方法时，只能处理，不能声明</a:t>
            </a:r>
            <a:r>
              <a:rPr sz="1400" b="0" smtClean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sz="1400" b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try...catch捕获多个异常时，前边的类不能是后边类的父类或同类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en-US" altLang="zh-CN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code\day07\src\com\itheima02_异常\Test_07捕获异常_注意事项.java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en-US" altLang="zh-CN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注意事项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>
                <a:sym typeface="+mn-ea"/>
              </a:rPr>
              <a:t>自定义异常</a:t>
            </a:r>
            <a:endParaRPr kumimoji="1" lang="zh-CN" altLang="en-US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>
                <a:sym typeface="+mn-ea"/>
              </a:rPr>
              <a:t>自定义异常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自定义异常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理解自定义异常的操作思路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1.意义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格式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.需求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意义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异常具备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发生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后的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jvm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阻断功能及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finally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的强制执行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且具备复用性，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if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语句只能解决基本的逻辑判断，异常更好用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一些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像类一样，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中不可能为所有情况提供异常，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开发中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的一些异常类型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需要根据业务自行定义.(例：年龄负数问题)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自定义编译期异常： 自定义类 并继承于java.lang.Exception</a:t>
            </a:r>
            <a:endParaRPr lang="en-US" altLang="zh-CN" sz="1400" b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自定义运行时期异常：自定义类 并继承于java.lang.RuntimeException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模拟注册操作，如果用户名已存在，则抛出异常并提示：亲，该用户名已经被注册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首先定义一个注册异常类RegisterException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模拟注册操作，使用数组模拟数据库中存储的数据，并提供当前注册账号是否存在方法用于判断。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day07\src\com\itheima02_异常\Test_0</a:t>
            </a:r>
            <a:r>
              <a:rPr 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8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自定义异常.java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自定义异常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lang="zh-CN">
                <a:sym typeface="+mn-ea"/>
              </a:rPr>
              <a:t>概述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概述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了解异常的基本知识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.异常结构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异常关键字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异常指程序在执行过程中,出现的状况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java中默认将异常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给jvm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jvm处理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异常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方式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即结束虚拟机,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中断运行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见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2" action="ppaction://hlinkfile"/>
              </a:rPr>
              <a:t>《异常传递图解》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在Java等面向对象的编程语言中，将异常问题，用指定的类来表示，并提供一定的处理办法。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异常结构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见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3" action="ppaction://hlinkfile"/>
              </a:rPr>
              <a:t>《异常的体系》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编译时(checked)异常：编译时期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，被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检查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异常,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需明确处理方式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否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则编译失败。(如日期格式化异常)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运行时(runtime)异常：编译时期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默认被声明的异常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，运行时期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出现问题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若没被处理则编译失败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。(如数学异常)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异常关键字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throw：抛出	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手动抛出异常类的实例化对象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，即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产生异常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throws：声明	声明方法中存在的一个或多个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异常类型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，即交给调用者处理。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try：尝试	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与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catch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或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finally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结合使用。只有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中被检查的的代码才可以被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catch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处理。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catch：捕捉	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与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try结合使用，捕捉try代码块中可能存在的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一个或多个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异常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finally：最终	与try结合使用，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用于执行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中内容执行后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，一定要执行的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操作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day07\src\com\itheima02_异常\Test_01异常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入门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概述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>
                <a:sym typeface="+mn-ea"/>
              </a:rPr>
              <a:t>抛出异常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>
                <a:sym typeface="+mn-ea"/>
              </a:rPr>
              <a:t>抛出异常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抛出异常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理解抛出异常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1.概述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在方法内部，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通过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throw抛出(产生)一个描述问题的异常对象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throw new 异常类名(参数);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应用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Objects类中的静态方法public static &lt;T&gt; T requireNonNull(T obj)：查看指定引用对象不是null。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zh-CN" altLang="en-US" sz="1200" b="0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zh-CN" altLang="en-US" sz="1200" b="0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zh-CN" altLang="en-US" sz="1200" b="0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lang="zh-CN" altLang="en-US" sz="1200" b="0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day07\src\com\itheima02_异常\Test_02抛出异常.java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抛出异常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66240" y="3507740"/>
            <a:ext cx="5029200" cy="150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>
                <a:sym typeface="+mn-ea"/>
              </a:rPr>
              <a:t>声明异常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>
                <a:sym typeface="+mn-ea"/>
              </a:rPr>
              <a:t>声明异常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76,&quot;width&quot;:79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495,&quot;width&quot;:7560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709</Words>
  <Application>Microsoft Office PowerPoint</Application>
  <PresentationFormat>宽屏</PresentationFormat>
  <Paragraphs>178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24</vt:i4>
      </vt:variant>
    </vt:vector>
  </HeadingPairs>
  <TitlesOfParts>
    <vt:vector size="45" baseType="lpstr">
      <vt:lpstr>Alibaba PuHuiTi</vt:lpstr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异常</vt:lpstr>
      <vt:lpstr>PowerPoint 演示文稿</vt:lpstr>
      <vt:lpstr>概述</vt:lpstr>
      <vt:lpstr>概述</vt:lpstr>
      <vt:lpstr>概述</vt:lpstr>
      <vt:lpstr>抛出异常</vt:lpstr>
      <vt:lpstr>抛出异常</vt:lpstr>
      <vt:lpstr>抛出异常</vt:lpstr>
      <vt:lpstr>声明异常</vt:lpstr>
      <vt:lpstr>声明异常</vt:lpstr>
      <vt:lpstr>声明异常</vt:lpstr>
      <vt:lpstr>捕获异常</vt:lpstr>
      <vt:lpstr>捕获异常基本使用</vt:lpstr>
      <vt:lpstr>捕获异常基本使用</vt:lpstr>
      <vt:lpstr>使用形式</vt:lpstr>
      <vt:lpstr>使用形式</vt:lpstr>
      <vt:lpstr>捕获异常完整格式</vt:lpstr>
      <vt:lpstr>捕获异常完整格式</vt:lpstr>
      <vt:lpstr>注意事项</vt:lpstr>
      <vt:lpstr>注意事项</vt:lpstr>
      <vt:lpstr>自定义异常</vt:lpstr>
      <vt:lpstr>自定义异常</vt:lpstr>
      <vt:lpstr>自定义异常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2606</cp:revision>
  <dcterms:created xsi:type="dcterms:W3CDTF">2020-03-31T02:23:00Z</dcterms:created>
  <dcterms:modified xsi:type="dcterms:W3CDTF">2022-03-12T04:17:59Z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