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1"/>
  </p:notesMasterIdLst>
  <p:handoutMasterIdLst>
    <p:handoutMasterId r:id="rId22"/>
  </p:handoutMasterIdLst>
  <p:sldIdLst>
    <p:sldId id="462" r:id="rId8"/>
    <p:sldId id="463" r:id="rId9"/>
    <p:sldId id="1204" r:id="rId10"/>
    <p:sldId id="1319" r:id="rId11"/>
    <p:sldId id="1320" r:id="rId12"/>
    <p:sldId id="1318" r:id="rId13"/>
    <p:sldId id="631" r:id="rId14"/>
    <p:sldId id="876" r:id="rId15"/>
    <p:sldId id="1294" r:id="rId16"/>
    <p:sldId id="1335" r:id="rId17"/>
    <p:sldId id="1344" r:id="rId18"/>
    <p:sldId id="1345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36827;&#31243;&#19982;&#32447;&#31243;.png" TargetMode="External"/><Relationship Id="rId2" Type="http://schemas.openxmlformats.org/officeDocument/2006/relationships/hyperlink" Target="&#32032;&#26448;/&#24182;&#34892;&#19982;&#24182;&#21457;.bmp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多线程入门</a:t>
            </a:r>
            <a:endParaRPr kumimoji="1" lang="en-US" altLang="zh-CN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创建Thread子类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定义Thread类的子类，并重写该类的run()方法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创建Thread子类的实例，即创建了线程对象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调用线程对象的start()方法来启动该线程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传入Runnable实现类对象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定义Runnable接口的实现类，并重写该接口的run()方法。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创建Runnable实现类的实例，作为Thread的构造参数创建Thread对象。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调用Thread线程对象的start()方法来启动线程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使用Runnable匿名对象类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使用匿名内部类的方式实现Runnable接口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重写Runnable接口中的run方法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将匿名内部类创建的接口对象传入Thread对象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调用start方法执行线程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code\day07\src\com\itheima03_多线程入门\Test_</a:t>
            </a:r>
            <a:r>
              <a:rPr lang="zh-CN" altLang="en-US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02三种实现方式.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三种常见实现方法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Runnable</a:t>
            </a:r>
            <a:r>
              <a:rPr kumimoji="1">
                <a:sym typeface="+mn-ea"/>
              </a:rPr>
              <a:t>的优势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掌握常见的三种线程实现方式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1.Runnable的优势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使用Runnable的优势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Runnable适合多个相同的程序代码的线程去共享同一个资源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Runnable可以避免java中的单继承的局限性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Runnable方式增加程序的健壮性，实现解耦操作，代码既可以被多个线程使用又保持了与线程的独立性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线程池只能放入实现Runable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或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Callable接口的线程对象，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不能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直接使用Thread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或其子类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Runnable</a:t>
            </a:r>
            <a:r>
              <a:rPr kumimoji="1">
                <a:sym typeface="+mn-ea"/>
              </a:rPr>
              <a:t>的优势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lang="zh-CN">
                <a:sym typeface="+mn-ea"/>
              </a:rPr>
              <a:t>多线程概述</a:t>
            </a:r>
          </a:p>
          <a:p>
            <a:r>
              <a:rPr lang="zh-CN">
                <a:sym typeface="+mn-ea"/>
              </a:rPr>
              <a:t>多线程使用</a:t>
            </a:r>
            <a:endParaRPr kumimoji="1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多线程概述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多线程概述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多线程概述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理解线程的常见基本概念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1.并行于并发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2.进程与线程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进程与线程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的区别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4.线程调度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并行于并发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图例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2" action="ppaction://hlinkfile"/>
              </a:rPr>
              <a:t>《并行与并发》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并行：两个或多个事件在同一时刻发生(同时执行)，微观上的同时运行，多个CPU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设备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，执行多个程序，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一时刻可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同时执行多个线程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并发：两个或多个事件在同一时段发生(交替执行)，宏观上的同时运行，单个CPU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设备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，执行多个程序，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一时刻只能执行同时一个线程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进程与线程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图例:见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《进程与线程》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进程: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程序在内存的一次执行过程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消亡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，即程序在系统运行的基本单位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。一个程序可以同时运行多个进程。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线程:线程是进程的执行单元(一个进程至少有一个线程)，负责当前进程中具体执行，如果有多个线程，称为多线程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程序。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进程与线程区别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进程：有独立的内存空间，进程中的数据存放空间（堆空间和栈空间）是独立的，至少有一个线程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线程：堆空间是共享的，栈空间是独立的，线程消耗的资源比进程小</a:t>
            </a: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线程调度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CPU以某种顺序执行多个线程，我们把这种情况称之为线程调度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随机性:CPU</a:t>
            </a: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按照一定原则，在某一刻随机分配执行权限给某个线程，</a:t>
            </a:r>
            <a:r>
              <a:rPr 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开发者无法直接干预。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分时调度: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由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CPU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按照均分原则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平均分配执行机会给所有线程。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抢占式调度:CPU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按照优先原则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，分配执行机会给线程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，原则上优先级高的抢夺几率变高，优先级相同，按相同概率随机选择。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中采用抢占式调度。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多线程概述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多线程使用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>
                <a:sym typeface="+mn-ea"/>
              </a:rPr>
              <a:t>基本使用</a:t>
            </a:r>
          </a:p>
          <a:p>
            <a:r>
              <a:rPr kumimoji="1" lang="zh-CN" altLang="en-US"/>
              <a:t>常见三种实现方法</a:t>
            </a:r>
          </a:p>
          <a:p>
            <a:r>
              <a:rPr kumimoji="1" lang="en-US" altLang="zh-CN"/>
              <a:t>Runnable</a:t>
            </a:r>
            <a:r>
              <a:rPr kumimoji="1" lang="zh-CN" altLang="en-US"/>
              <a:t>的优势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基本使用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掌握线程的基本使用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java.lang.Thread类代表线程，所有的线程对象都必须是Thread类或其子类的实例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线程的作用是完成一定的任务，实际上就是执行一段程序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这段程序需要定义在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Thread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或其子类的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run()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方法中。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day07\src\com\itheima03_多线程入门\Test_01Thread基本使用.java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722120" y="2804160"/>
            <a:ext cx="8529320" cy="1176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Thread():分配一个新的线程对象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Thread(String name):分配一个指定名字的新的线程对象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Thread(Runnable target):分配一个带有指定目标新的线程对象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Thread(Runnable target,String name):分配一个带有指定目标新的线程对象并指定名字</a:t>
            </a:r>
          </a:p>
        </p:txBody>
      </p:sp>
      <p:sp>
        <p:nvSpPr>
          <p:cNvPr id="2" name="矩形 1"/>
          <p:cNvSpPr/>
          <p:nvPr/>
        </p:nvSpPr>
        <p:spPr>
          <a:xfrm>
            <a:off x="1722120" y="4246245"/>
            <a:ext cx="8529320" cy="15138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getName():获取当前线程名称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start():导致此线程开始执行; Java虚拟机调用此线程的run方法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run():此线程要执行的任务在此处定义代码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static void </a:t>
            </a:r>
            <a:r>
              <a:rPr lang="zh-CN" altLang="en-US" sz="1400" kern="0" noProof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sleep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(long millis)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:使当前正在执行的线程以指定的毫秒数暂停执行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static </a:t>
            </a:r>
            <a:r>
              <a:rPr lang="zh-CN" altLang="en-US" sz="1400" kern="0" noProof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Thread 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currentThread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  :返回对当前正在执行的线程对象的引用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常见三种实现方法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掌握常见的三种线程实现方式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1.创建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Thread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子类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.传入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Runnable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实现类对象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Runnable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匿名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部类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785</Words>
  <Application>Microsoft Office PowerPoint</Application>
  <PresentationFormat>宽屏</PresentationFormat>
  <Paragraphs>103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多线程入门</vt:lpstr>
      <vt:lpstr>PowerPoint 演示文稿</vt:lpstr>
      <vt:lpstr>多线程概述</vt:lpstr>
      <vt:lpstr>多线程概述</vt:lpstr>
      <vt:lpstr>多线程概述</vt:lpstr>
      <vt:lpstr>多线程使用</vt:lpstr>
      <vt:lpstr>基本使用</vt:lpstr>
      <vt:lpstr>基本使用</vt:lpstr>
      <vt:lpstr>常见三种实现方法</vt:lpstr>
      <vt:lpstr>三种常见实现方法</vt:lpstr>
      <vt:lpstr>Runnable的优势</vt:lpstr>
      <vt:lpstr>Runnable的优势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2492</cp:revision>
  <dcterms:created xsi:type="dcterms:W3CDTF">2020-03-31T02:23:00Z</dcterms:created>
  <dcterms:modified xsi:type="dcterms:W3CDTF">2022-03-12T06:55:08Z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