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7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0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5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8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9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7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9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4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3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142A6-B1E6-41F2-BB53-EB2494F48D06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F6314-7817-4B1D-ACF1-3F4D8CA0D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247124"/>
            <a:ext cx="8229600" cy="506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en-US" altLang="en-US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查询（</a:t>
            </a: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Query），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即是辅助</a:t>
            </a: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开发的库。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是由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编写的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js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库 ，它兼容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，还兼容各种浏览器（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IE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 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6.0+, FF 1.5+, Safari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 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2.0+, Opera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 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9.0+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jQuery2.0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及后续版本将不再支持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IE6/7/8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浏览器。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是一个轻量级的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框架，核心理念是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WRITE LESS,DO MORE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2006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月由美国人</a:t>
            </a: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John </a:t>
            </a:r>
            <a:r>
              <a:rPr lang="en-US" altLang="en-US" sz="2200" dirty="0" err="1">
                <a:latin typeface="楷体_GB2312" pitchFamily="49" charset="-122"/>
                <a:ea typeface="楷体_GB2312" pitchFamily="49" charset="-122"/>
              </a:rPr>
              <a:t>Resig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在纽约的</a:t>
            </a:r>
            <a:r>
              <a:rPr lang="en-US" altLang="en-US" sz="2200" dirty="0" err="1">
                <a:latin typeface="楷体_GB2312" pitchFamily="49" charset="-122"/>
                <a:ea typeface="楷体_GB2312" pitchFamily="49" charset="-122"/>
              </a:rPr>
              <a:t>barcamp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发布， 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已经成为最流行的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库，在世界前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个访问最多的网站中，有超过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55%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在使用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是免费、开源的，文档丰富。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众多第三方的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js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库都采用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辅助编写，如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-mobile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easyUI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jqueryUI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等等。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8497" y="565162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jquery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简介</a:t>
            </a:r>
            <a:endParaRPr lang="zh-CN" altLang="en-US" sz="2800" b="1" dirty="0"/>
          </a:p>
          <a:p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41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目前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已经升级到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2.1+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版本，但是已经不支持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IE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，因此在国内的网站开发中暂时不推荐使用。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Jquery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的中文网站地址如下，可以下载中文文档以及源码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http://www.jquery123.com/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81554" y="78579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1jquery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简介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52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7568" y="1239835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HTML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元素选取：提供了对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元素的选取方式。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HTML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元素操作：提供了对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元素的操作功能。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CSS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操作 ：提供了对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元素样式的修改功能。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HTML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事件函数 ：扩展了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事件，并实现了兼容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JavaScript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特效和动画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HTML DOM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遍历和修改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楷体_GB2312" pitchFamily="49" charset="-122"/>
                <a:ea typeface="楷体_GB2312" pitchFamily="49" charset="-122"/>
              </a:rPr>
              <a:t>AJAX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：简化了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javascript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ajax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的调用。</a:t>
            </a:r>
            <a:endParaRPr lang="en-US" altLang="en-US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5736" y="285729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</a:t>
            </a:r>
            <a:r>
              <a:rPr lang="en-US" altLang="zh-CN" sz="2800" b="1" dirty="0" err="1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jquery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简介</a:t>
            </a:r>
            <a:endParaRPr lang="zh-CN" altLang="en-US" sz="2800" b="1" dirty="0"/>
          </a:p>
          <a:p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554" y="78579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1jquery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特性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4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下载地址：</a:t>
            </a:r>
            <a:r>
              <a:rPr lang="en-US" altLang="zh-CN" sz="2200" dirty="0">
                <a:ea typeface="楷体_GB2312" pitchFamily="49" charset="-122"/>
                <a:hlinkClick r:id="rId2"/>
              </a:rPr>
              <a:t>http://jquery</a:t>
            </a:r>
            <a:r>
              <a:rPr lang="zh-CN" altLang="en-US" sz="2200" dirty="0">
                <a:ea typeface="楷体_GB2312" pitchFamily="49" charset="-122"/>
                <a:hlinkClick r:id="rId2"/>
              </a:rPr>
              <a:t>。</a:t>
            </a:r>
            <a:r>
              <a:rPr lang="en-US" altLang="zh-CN" sz="2200" dirty="0">
                <a:ea typeface="楷体_GB2312" pitchFamily="49" charset="-122"/>
                <a:hlinkClick r:id="rId2"/>
              </a:rPr>
              <a:t>com/download/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楷体_GB2312" pitchFamily="49" charset="-122"/>
              </a:rPr>
              <a:t>jquery-1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9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 err="1">
                <a:ea typeface="楷体_GB2312" pitchFamily="49" charset="-122"/>
              </a:rPr>
              <a:t>js</a:t>
            </a:r>
            <a:r>
              <a:rPr lang="zh-CN" altLang="en-US" sz="2200" dirty="0">
                <a:ea typeface="楷体_GB2312" pitchFamily="49" charset="-122"/>
              </a:rPr>
              <a:t>：</a:t>
            </a:r>
            <a:r>
              <a:rPr lang="en-US" altLang="zh-CN" sz="2200" dirty="0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代码开发库，可供阅读。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楷体_GB2312" pitchFamily="49" charset="-122"/>
              </a:rPr>
              <a:t>jquery-1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9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min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 err="1">
                <a:ea typeface="楷体_GB2312" pitchFamily="49" charset="-122"/>
              </a:rPr>
              <a:t>js</a:t>
            </a:r>
            <a:r>
              <a:rPr lang="zh-CN" altLang="en-US" sz="2200" dirty="0">
                <a:ea typeface="楷体_GB2312" pitchFamily="49" charset="-122"/>
              </a:rPr>
              <a:t>：</a:t>
            </a:r>
            <a:r>
              <a:rPr lang="en-US" altLang="zh-CN" sz="2200" dirty="0" err="1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代码迷你库，但已经删除掉所有缩进格式。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的使用方式：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楷体_GB2312" pitchFamily="49" charset="-122"/>
              </a:rPr>
              <a:t>加载本地的</a:t>
            </a:r>
            <a:r>
              <a:rPr lang="en-US" altLang="zh-CN" sz="2200" dirty="0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文件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>
                <a:ea typeface="楷体_GB2312" pitchFamily="49" charset="-122"/>
              </a:rPr>
              <a:t>	&lt;script type="text/</a:t>
            </a:r>
            <a:r>
              <a:rPr lang="en-US" altLang="zh-CN" sz="2200" dirty="0" err="1">
                <a:ea typeface="楷体_GB2312" pitchFamily="49" charset="-122"/>
              </a:rPr>
              <a:t>javascript</a:t>
            </a:r>
            <a:r>
              <a:rPr lang="en-US" altLang="zh-CN" sz="2200" dirty="0">
                <a:ea typeface="楷体_GB2312" pitchFamily="49" charset="-122"/>
              </a:rPr>
              <a:t>" </a:t>
            </a:r>
            <a:r>
              <a:rPr lang="en-US" altLang="zh-CN" sz="2200" dirty="0" err="1">
                <a:ea typeface="楷体_GB2312" pitchFamily="49" charset="-122"/>
              </a:rPr>
              <a:t>src</a:t>
            </a:r>
            <a:r>
              <a:rPr lang="en-US" altLang="zh-CN" sz="2200" dirty="0">
                <a:ea typeface="楷体_GB2312" pitchFamily="49" charset="-122"/>
              </a:rPr>
              <a:t>="jquery-1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9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>
                <a:ea typeface="楷体_GB2312" pitchFamily="49" charset="-122"/>
              </a:rPr>
              <a:t>1</a:t>
            </a:r>
            <a:r>
              <a:rPr lang="zh-CN" altLang="en-US" sz="2200" dirty="0">
                <a:ea typeface="楷体_GB2312" pitchFamily="49" charset="-122"/>
              </a:rPr>
              <a:t>。</a:t>
            </a:r>
            <a:r>
              <a:rPr lang="en-US" altLang="zh-CN" sz="2200" dirty="0" err="1">
                <a:ea typeface="楷体_GB2312" pitchFamily="49" charset="-122"/>
              </a:rPr>
              <a:t>js</a:t>
            </a:r>
            <a:r>
              <a:rPr lang="en-US" altLang="zh-CN" sz="2200" dirty="0">
                <a:ea typeface="楷体_GB2312" pitchFamily="49" charset="-122"/>
              </a:rPr>
              <a:t>"&gt;&lt;/script&gt;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ea typeface="楷体_GB2312" pitchFamily="49" charset="-122"/>
              </a:rPr>
              <a:t>引入网络上的</a:t>
            </a:r>
            <a:r>
              <a:rPr lang="en-US" altLang="zh-CN" sz="2200" dirty="0" err="1">
                <a:ea typeface="楷体_GB2312" pitchFamily="49" charset="-122"/>
              </a:rPr>
              <a:t>jquery</a:t>
            </a:r>
            <a:r>
              <a:rPr lang="zh-CN" altLang="en-US" sz="2200" dirty="0">
                <a:ea typeface="楷体_GB2312" pitchFamily="49" charset="-122"/>
              </a:rPr>
              <a:t>文件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sz="2000" dirty="0"/>
              <a:t>	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="http://ajax。</a:t>
            </a:r>
            <a:r>
              <a:rPr lang="en-US" sz="2000" dirty="0" err="1"/>
              <a:t>googleapis</a:t>
            </a:r>
            <a:r>
              <a:rPr lang="en-US" sz="2000" dirty="0"/>
              <a:t>。com/</a:t>
            </a:r>
            <a:r>
              <a:rPr lang="en-US" sz="2000" dirty="0" err="1"/>
              <a:t>ajax</a:t>
            </a:r>
            <a:r>
              <a:rPr lang="en-US" sz="2000" dirty="0"/>
              <a:t>/</a:t>
            </a:r>
            <a:r>
              <a:rPr lang="en-US" sz="2000" dirty="0" err="1"/>
              <a:t>libs</a:t>
            </a:r>
            <a:r>
              <a:rPr lang="en-US" sz="2000" dirty="0"/>
              <a:t> /</a:t>
            </a:r>
            <a:r>
              <a:rPr lang="en-US" sz="2000" dirty="0" err="1"/>
              <a:t>jquery</a:t>
            </a:r>
            <a:r>
              <a:rPr lang="en-US" sz="2000" dirty="0"/>
              <a:t>/1。4。0/</a:t>
            </a:r>
            <a:r>
              <a:rPr lang="en-US" sz="2000" dirty="0" err="1"/>
              <a:t>jquery</a:t>
            </a:r>
            <a:r>
              <a:rPr lang="en-US" sz="2000" dirty="0"/>
              <a:t>。min。</a:t>
            </a:r>
            <a:r>
              <a:rPr lang="en-US" sz="2000" dirty="0" err="1"/>
              <a:t>js</a:t>
            </a:r>
            <a:r>
              <a:rPr lang="en-US" sz="2000" dirty="0"/>
              <a:t>"&gt;&lt;/script&gt; </a:t>
            </a: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altLang="zh-CN" sz="2200" dirty="0"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5736" y="285729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</a:t>
            </a:r>
            <a:r>
              <a:rPr lang="en-US" altLang="zh-CN" sz="2800" b="1" dirty="0" err="1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jquery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简介</a:t>
            </a:r>
            <a:endParaRPr lang="zh-CN" altLang="en-US" sz="2800" b="1" dirty="0"/>
          </a:p>
          <a:p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554" y="78579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1.4 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jquery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的安装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93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	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5736" y="285729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</a:t>
            </a:r>
            <a:r>
              <a:rPr lang="en-US" altLang="zh-CN" sz="2800" b="1" dirty="0" err="1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jquery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简介</a:t>
            </a:r>
            <a:endParaRPr lang="zh-CN" altLang="en-US" sz="2800" b="1" dirty="0"/>
          </a:p>
          <a:p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554" y="785795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入门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程序编写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916877" y="2107397"/>
            <a:ext cx="178595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H="1">
            <a:off x="5024430" y="1571612"/>
            <a:ext cx="1571636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9786" y="3286124"/>
            <a:ext cx="257176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的核心函数，此处用于获取</a:t>
            </a:r>
            <a:r>
              <a:rPr lang="en-US" altLang="zh-CN" dirty="0"/>
              <a:t>document</a:t>
            </a:r>
            <a:r>
              <a:rPr lang="zh-CN" altLang="en-US" dirty="0"/>
              <a:t>对象（由</a:t>
            </a:r>
            <a:r>
              <a:rPr lang="en-US" altLang="zh-CN" dirty="0" err="1"/>
              <a:t>jquery</a:t>
            </a:r>
            <a:r>
              <a:rPr lang="zh-CN" altLang="en-US" dirty="0"/>
              <a:t>封装）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3058" y="3429000"/>
            <a:ext cx="25717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提供的事件函数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5" y="1357298"/>
            <a:ext cx="3667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12683" y="4630057"/>
            <a:ext cx="7098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$(function(){}) </a:t>
            </a:r>
            <a:r>
              <a:rPr lang="zh-CN" altLang="en-US" sz="2400" dirty="0"/>
              <a:t>和</a:t>
            </a:r>
            <a:r>
              <a:rPr lang="en-US" altLang="zh-CN" sz="2400" dirty="0"/>
              <a:t>$(document).ready(function</a:t>
            </a:r>
            <a:r>
              <a:rPr lang="en-US" altLang="zh-CN" sz="2400" dirty="0" smtClean="0"/>
              <a:t>(){})</a:t>
            </a:r>
            <a:r>
              <a:rPr lang="zh-CN" altLang="en-US" sz="2400" dirty="0" smtClean="0"/>
              <a:t>俩种方法</a:t>
            </a:r>
            <a:endParaRPr lang="en-US" altLang="zh-CN" sz="2400" dirty="0" smtClean="0"/>
          </a:p>
          <a:p>
            <a:r>
              <a:rPr lang="en-US" altLang="zh-CN" sz="2400" dirty="0" err="1"/>
              <a:t>dom</a:t>
            </a:r>
            <a:r>
              <a:rPr lang="zh-CN" altLang="en-US" sz="2400" dirty="0"/>
              <a:t>文档树加载完之后执行一个函数（注意，这里面的文档树加载完不代表全部文件加载完）</a:t>
            </a:r>
          </a:p>
        </p:txBody>
      </p:sp>
    </p:spTree>
    <p:extLst>
      <p:ext uri="{BB962C8B-B14F-4D97-AF65-F5344CB8AC3E}">
        <p14:creationId xmlns:p14="http://schemas.microsoft.com/office/powerpoint/2010/main" val="3771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858" y="783771"/>
            <a:ext cx="9601196" cy="537028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$(function(){})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执行时间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    </a:t>
            </a:r>
            <a:r>
              <a:rPr lang="en-US" altLang="zh-CN" dirty="0" err="1"/>
              <a:t>window.onload</a:t>
            </a:r>
            <a:r>
              <a:rPr lang="zh-CN" altLang="en-US" dirty="0"/>
              <a:t>必须等到页面内包括图片的所有元素加载完毕后才能执行。 </a:t>
            </a:r>
            <a:br>
              <a:rPr lang="zh-CN" altLang="en-US" dirty="0"/>
            </a:br>
            <a:r>
              <a:rPr lang="zh-CN" altLang="en-US" dirty="0"/>
              <a:t>        </a:t>
            </a:r>
            <a:r>
              <a:rPr lang="en-US" altLang="zh-CN" dirty="0"/>
              <a:t>$(document).ready()</a:t>
            </a:r>
            <a:r>
              <a:rPr lang="zh-CN" altLang="en-US" dirty="0" smtClean="0"/>
              <a:t>是所需</a:t>
            </a:r>
            <a:r>
              <a:rPr lang="en-US" altLang="zh-CN" dirty="0" smtClean="0"/>
              <a:t>DOM</a:t>
            </a:r>
            <a:r>
              <a:rPr lang="zh-CN" altLang="en-US" smtClean="0"/>
              <a:t>结构</a:t>
            </a:r>
            <a:r>
              <a:rPr lang="zh-CN" altLang="en-US"/>
              <a:t>加载</a:t>
            </a:r>
            <a:r>
              <a:rPr lang="zh-CN" altLang="en-US" smtClean="0"/>
              <a:t>完毕</a:t>
            </a:r>
            <a:r>
              <a:rPr lang="zh-CN" altLang="en-US" dirty="0"/>
              <a:t>后就执行，</a:t>
            </a:r>
            <a:r>
              <a:rPr lang="zh-CN" altLang="en-US"/>
              <a:t>不必</a:t>
            </a:r>
            <a:r>
              <a:rPr lang="zh-CN" altLang="en-US" smtClean="0"/>
              <a:t>等到所有加载</a:t>
            </a:r>
            <a:r>
              <a:rPr lang="zh-CN" altLang="en-US" dirty="0"/>
              <a:t>完毕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编写个数不同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     </a:t>
            </a:r>
            <a:r>
              <a:rPr lang="en-US" altLang="zh-CN" dirty="0" err="1"/>
              <a:t>window.onload</a:t>
            </a:r>
            <a:r>
              <a:rPr lang="zh-CN" altLang="en-US" dirty="0"/>
              <a:t>不能同时编写多个，如果有多个</a:t>
            </a:r>
            <a:r>
              <a:rPr lang="en-US" altLang="zh-CN" dirty="0" err="1"/>
              <a:t>window.onload</a:t>
            </a:r>
            <a:r>
              <a:rPr lang="zh-CN" altLang="en-US" dirty="0"/>
              <a:t>方法，只会执行一个 </a:t>
            </a:r>
            <a:br>
              <a:rPr lang="zh-CN" altLang="en-US" dirty="0"/>
            </a:br>
            <a:r>
              <a:rPr lang="zh-CN" altLang="en-US" dirty="0"/>
              <a:t>         </a:t>
            </a:r>
            <a:r>
              <a:rPr lang="en-US" altLang="zh-CN" dirty="0"/>
              <a:t>$(document).ready()</a:t>
            </a:r>
            <a:r>
              <a:rPr lang="zh-CN" altLang="en-US" dirty="0"/>
              <a:t>可以同时编写多个，并且都可以得到执行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简化写法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     </a:t>
            </a:r>
            <a:r>
              <a:rPr lang="en-US" altLang="zh-CN" dirty="0" err="1"/>
              <a:t>window.onload</a:t>
            </a:r>
            <a:r>
              <a:rPr lang="zh-CN" altLang="en-US" dirty="0"/>
              <a:t>没有简化写法 </a:t>
            </a:r>
            <a:br>
              <a:rPr lang="zh-CN" altLang="en-US" dirty="0"/>
            </a:br>
            <a:r>
              <a:rPr lang="zh-CN" altLang="en-US" dirty="0"/>
              <a:t>         </a:t>
            </a:r>
            <a:r>
              <a:rPr lang="en-US" altLang="zh-CN" dirty="0"/>
              <a:t>$(document).ready(function(){})</a:t>
            </a:r>
            <a:r>
              <a:rPr lang="zh-CN" altLang="en-US" dirty="0"/>
              <a:t>可以简写成</a:t>
            </a:r>
            <a:r>
              <a:rPr lang="en-US" altLang="zh-CN" dirty="0"/>
              <a:t>$(function(){});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303</Words>
  <Application>Microsoft Office PowerPoint</Application>
  <PresentationFormat>自定义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MBENBEN</cp:lastModifiedBy>
  <cp:revision>6</cp:revision>
  <dcterms:created xsi:type="dcterms:W3CDTF">2016-12-01T05:10:37Z</dcterms:created>
  <dcterms:modified xsi:type="dcterms:W3CDTF">2016-12-02T01:27:29Z</dcterms:modified>
</cp:coreProperties>
</file>