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F0543-42CC-4AF2-A18E-063E83CAE409}">
          <p14:sldIdLst>
            <p14:sldId id="256"/>
            <p14:sldId id="257"/>
            <p14:sldId id="258"/>
            <p14:sldId id="259"/>
            <p14:sldId id="262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BC414-D7CF-4480-9AC5-89ECC8D5B0A6}" type="doc">
      <dgm:prSet loTypeId="urn:microsoft.com/office/officeart/2005/8/layout/vList2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51B2927-A355-4EF5-834A-BEB992F4A21E}">
      <dgm:prSet/>
      <dgm:spPr/>
      <dgm:t>
        <a:bodyPr/>
        <a:lstStyle/>
        <a:p>
          <a:r>
            <a:rPr lang="en-US" b="0" i="0" baseline="0"/>
            <a:t>The sensitive coastline near </a:t>
          </a:r>
          <a:r>
            <a:rPr lang="en-US" b="1" i="0" baseline="0"/>
            <a:t>Kouchibouguac National Park</a:t>
          </a:r>
          <a:r>
            <a:rPr lang="en-US" b="0" i="0" baseline="0"/>
            <a:t> and communities like </a:t>
          </a:r>
          <a:r>
            <a:rPr lang="en-US" b="1" i="0" baseline="0"/>
            <a:t>Baie-Sainte-Anne</a:t>
          </a:r>
          <a:r>
            <a:rPr lang="en-US" b="0" i="0" baseline="0"/>
            <a:t> is vulnerable to erosion.</a:t>
          </a:r>
          <a:endParaRPr lang="en-US"/>
        </a:p>
      </dgm:t>
    </dgm:pt>
    <dgm:pt modelId="{8EA4BD76-538A-4DB7-B20C-75DCE886B15B}" type="parTrans" cxnId="{B1D7A91C-BEAA-47BE-949A-5FA9B8C130C6}">
      <dgm:prSet/>
      <dgm:spPr/>
      <dgm:t>
        <a:bodyPr/>
        <a:lstStyle/>
        <a:p>
          <a:endParaRPr lang="en-US"/>
        </a:p>
      </dgm:t>
    </dgm:pt>
    <dgm:pt modelId="{CEB5035B-8B7F-4608-AFC1-736FE10890B8}" type="sibTrans" cxnId="{B1D7A91C-BEAA-47BE-949A-5FA9B8C130C6}">
      <dgm:prSet/>
      <dgm:spPr/>
      <dgm:t>
        <a:bodyPr/>
        <a:lstStyle/>
        <a:p>
          <a:endParaRPr lang="en-US"/>
        </a:p>
      </dgm:t>
    </dgm:pt>
    <dgm:pt modelId="{C608F3CB-1B7E-4E48-881A-2D1CFDC7B6F3}">
      <dgm:prSet/>
      <dgm:spPr/>
      <dgm:t>
        <a:bodyPr/>
        <a:lstStyle/>
        <a:p>
          <a:r>
            <a:rPr lang="en-US" b="0" i="0" baseline="0"/>
            <a:t>This threatens unique ecosystems (dunes, marshes), infrastructure, and cultural sites.</a:t>
          </a:r>
          <a:endParaRPr lang="en-US"/>
        </a:p>
      </dgm:t>
    </dgm:pt>
    <dgm:pt modelId="{27270EB4-D94F-417B-8077-28468B8DBD68}" type="parTrans" cxnId="{7246257A-BAB9-437B-B44D-5FEBD5A76BBF}">
      <dgm:prSet/>
      <dgm:spPr/>
      <dgm:t>
        <a:bodyPr/>
        <a:lstStyle/>
        <a:p>
          <a:endParaRPr lang="en-US"/>
        </a:p>
      </dgm:t>
    </dgm:pt>
    <dgm:pt modelId="{AF7C5B0B-B92D-4FDB-B43D-638DD6F5F550}" type="sibTrans" cxnId="{7246257A-BAB9-437B-B44D-5FEBD5A76BBF}">
      <dgm:prSet/>
      <dgm:spPr/>
      <dgm:t>
        <a:bodyPr/>
        <a:lstStyle/>
        <a:p>
          <a:endParaRPr lang="en-US"/>
        </a:p>
      </dgm:t>
    </dgm:pt>
    <dgm:pt modelId="{59FC5244-0C5E-4E04-8BFF-A975C1771C77}">
      <dgm:prSet/>
      <dgm:spPr/>
      <dgm:t>
        <a:bodyPr/>
        <a:lstStyle/>
        <a:p>
          <a:r>
            <a:rPr lang="en-US" b="0" i="0" baseline="0"/>
            <a:t>Traditional monitoring methods can be slow, expensive, and weather-dependent. </a:t>
          </a:r>
          <a:r>
            <a:rPr lang="en-US" b="1" i="0" baseline="0"/>
            <a:t>We need faster, reliable ways to track these changes.</a:t>
          </a:r>
          <a:endParaRPr lang="en-US"/>
        </a:p>
      </dgm:t>
    </dgm:pt>
    <dgm:pt modelId="{3105EE8E-8370-4120-BCA5-F368D2B23FA0}" type="parTrans" cxnId="{982396A8-F068-4AB4-8D7D-9CE8FC52B50C}">
      <dgm:prSet/>
      <dgm:spPr/>
      <dgm:t>
        <a:bodyPr/>
        <a:lstStyle/>
        <a:p>
          <a:endParaRPr lang="en-US"/>
        </a:p>
      </dgm:t>
    </dgm:pt>
    <dgm:pt modelId="{A21F6601-68EF-4742-9E8E-B43F83EF3601}" type="sibTrans" cxnId="{982396A8-F068-4AB4-8D7D-9CE8FC52B50C}">
      <dgm:prSet/>
      <dgm:spPr/>
      <dgm:t>
        <a:bodyPr/>
        <a:lstStyle/>
        <a:p>
          <a:endParaRPr lang="en-US"/>
        </a:p>
      </dgm:t>
    </dgm:pt>
    <dgm:pt modelId="{4BC9D1A9-1259-4CE5-8AE0-66F63EA52712}" type="pres">
      <dgm:prSet presAssocID="{9E5BC414-D7CF-4480-9AC5-89ECC8D5B0A6}" presName="linear" presStyleCnt="0">
        <dgm:presLayoutVars>
          <dgm:animLvl val="lvl"/>
          <dgm:resizeHandles val="exact"/>
        </dgm:presLayoutVars>
      </dgm:prSet>
      <dgm:spPr/>
    </dgm:pt>
    <dgm:pt modelId="{A9DB6BE9-A82E-460F-9392-550C72796399}" type="pres">
      <dgm:prSet presAssocID="{951B2927-A355-4EF5-834A-BEB992F4A2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F923BE-6540-4284-833E-02E42CDD78E9}" type="pres">
      <dgm:prSet presAssocID="{CEB5035B-8B7F-4608-AFC1-736FE10890B8}" presName="spacer" presStyleCnt="0"/>
      <dgm:spPr/>
    </dgm:pt>
    <dgm:pt modelId="{79D94CC7-26B0-4366-A12C-43654AE668AE}" type="pres">
      <dgm:prSet presAssocID="{C608F3CB-1B7E-4E48-881A-2D1CFDC7B6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AA793D-AC08-4CA4-99C0-AA3E46A54F9A}" type="pres">
      <dgm:prSet presAssocID="{AF7C5B0B-B92D-4FDB-B43D-638DD6F5F550}" presName="spacer" presStyleCnt="0"/>
      <dgm:spPr/>
    </dgm:pt>
    <dgm:pt modelId="{67CE44C9-9781-4A7A-A60D-54B31A5BFC36}" type="pres">
      <dgm:prSet presAssocID="{59FC5244-0C5E-4E04-8BFF-A975C1771C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3E3306-A765-401D-B013-00F08472509E}" type="presOf" srcId="{951B2927-A355-4EF5-834A-BEB992F4A21E}" destId="{A9DB6BE9-A82E-460F-9392-550C72796399}" srcOrd="0" destOrd="0" presId="urn:microsoft.com/office/officeart/2005/8/layout/vList2"/>
    <dgm:cxn modelId="{B1D7A91C-BEAA-47BE-949A-5FA9B8C130C6}" srcId="{9E5BC414-D7CF-4480-9AC5-89ECC8D5B0A6}" destId="{951B2927-A355-4EF5-834A-BEB992F4A21E}" srcOrd="0" destOrd="0" parTransId="{8EA4BD76-538A-4DB7-B20C-75DCE886B15B}" sibTransId="{CEB5035B-8B7F-4608-AFC1-736FE10890B8}"/>
    <dgm:cxn modelId="{FBC3D94C-FFDD-4B61-BB26-BE5A6FBEC258}" type="presOf" srcId="{9E5BC414-D7CF-4480-9AC5-89ECC8D5B0A6}" destId="{4BC9D1A9-1259-4CE5-8AE0-66F63EA52712}" srcOrd="0" destOrd="0" presId="urn:microsoft.com/office/officeart/2005/8/layout/vList2"/>
    <dgm:cxn modelId="{4727FE59-8A59-412F-BBE4-44B1A475119E}" type="presOf" srcId="{C608F3CB-1B7E-4E48-881A-2D1CFDC7B6F3}" destId="{79D94CC7-26B0-4366-A12C-43654AE668AE}" srcOrd="0" destOrd="0" presId="urn:microsoft.com/office/officeart/2005/8/layout/vList2"/>
    <dgm:cxn modelId="{7246257A-BAB9-437B-B44D-5FEBD5A76BBF}" srcId="{9E5BC414-D7CF-4480-9AC5-89ECC8D5B0A6}" destId="{C608F3CB-1B7E-4E48-881A-2D1CFDC7B6F3}" srcOrd="1" destOrd="0" parTransId="{27270EB4-D94F-417B-8077-28468B8DBD68}" sibTransId="{AF7C5B0B-B92D-4FDB-B43D-638DD6F5F550}"/>
    <dgm:cxn modelId="{982396A8-F068-4AB4-8D7D-9CE8FC52B50C}" srcId="{9E5BC414-D7CF-4480-9AC5-89ECC8D5B0A6}" destId="{59FC5244-0C5E-4E04-8BFF-A975C1771C77}" srcOrd="2" destOrd="0" parTransId="{3105EE8E-8370-4120-BCA5-F368D2B23FA0}" sibTransId="{A21F6601-68EF-4742-9E8E-B43F83EF3601}"/>
    <dgm:cxn modelId="{1B8930ED-3F4E-4FAE-9816-E2C968ABC856}" type="presOf" srcId="{59FC5244-0C5E-4E04-8BFF-A975C1771C77}" destId="{67CE44C9-9781-4A7A-A60D-54B31A5BFC36}" srcOrd="0" destOrd="0" presId="urn:microsoft.com/office/officeart/2005/8/layout/vList2"/>
    <dgm:cxn modelId="{5627050C-3C3F-4C9F-BD1C-10FB20BC80DA}" type="presParOf" srcId="{4BC9D1A9-1259-4CE5-8AE0-66F63EA52712}" destId="{A9DB6BE9-A82E-460F-9392-550C72796399}" srcOrd="0" destOrd="0" presId="urn:microsoft.com/office/officeart/2005/8/layout/vList2"/>
    <dgm:cxn modelId="{D331E42E-A948-4B58-910C-A251401D9660}" type="presParOf" srcId="{4BC9D1A9-1259-4CE5-8AE0-66F63EA52712}" destId="{BBF923BE-6540-4284-833E-02E42CDD78E9}" srcOrd="1" destOrd="0" presId="urn:microsoft.com/office/officeart/2005/8/layout/vList2"/>
    <dgm:cxn modelId="{C619AA65-2D66-4DD5-892C-745240B36233}" type="presParOf" srcId="{4BC9D1A9-1259-4CE5-8AE0-66F63EA52712}" destId="{79D94CC7-26B0-4366-A12C-43654AE668AE}" srcOrd="2" destOrd="0" presId="urn:microsoft.com/office/officeart/2005/8/layout/vList2"/>
    <dgm:cxn modelId="{BE44ECBA-2C5E-4630-91B6-19A317C6AE67}" type="presParOf" srcId="{4BC9D1A9-1259-4CE5-8AE0-66F63EA52712}" destId="{34AA793D-AC08-4CA4-99C0-AA3E46A54F9A}" srcOrd="3" destOrd="0" presId="urn:microsoft.com/office/officeart/2005/8/layout/vList2"/>
    <dgm:cxn modelId="{FAFD5D4E-B924-4BA2-9667-B74E89C95B99}" type="presParOf" srcId="{4BC9D1A9-1259-4CE5-8AE0-66F63EA52712}" destId="{67CE44C9-9781-4A7A-A60D-54B31A5BFC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E69BC-11A9-41A9-9B85-4B5D05DEF36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391F4A-9B17-432E-BBD4-7C4DE7DEDAD3}">
      <dgm:prSet/>
      <dgm:spPr/>
      <dgm:t>
        <a:bodyPr/>
        <a:lstStyle/>
        <a:p>
          <a:r>
            <a:rPr lang="en-CA" dirty="0"/>
            <a:t>Developed a rapid workflow using </a:t>
          </a:r>
          <a:r>
            <a:rPr lang="en-CA" b="1" dirty="0"/>
            <a:t>RADARSAT Constellation Mission (RCM)</a:t>
          </a:r>
          <a:r>
            <a:rPr lang="en-CA" dirty="0"/>
            <a:t> SAR data – sees through clouds and darkness! </a:t>
          </a:r>
          <a:endParaRPr lang="en-US" dirty="0"/>
        </a:p>
      </dgm:t>
    </dgm:pt>
    <dgm:pt modelId="{DFAAC4C8-7E99-4473-856B-6661FB671E9F}" type="parTrans" cxnId="{1C6EE18C-EE7C-4927-BCA4-26EBB89188D0}">
      <dgm:prSet/>
      <dgm:spPr/>
      <dgm:t>
        <a:bodyPr/>
        <a:lstStyle/>
        <a:p>
          <a:endParaRPr lang="en-US"/>
        </a:p>
      </dgm:t>
    </dgm:pt>
    <dgm:pt modelId="{943CA450-C092-4EE1-89BA-25CBD782C129}" type="sibTrans" cxnId="{1C6EE18C-EE7C-4927-BCA4-26EBB89188D0}">
      <dgm:prSet/>
      <dgm:spPr/>
      <dgm:t>
        <a:bodyPr/>
        <a:lstStyle/>
        <a:p>
          <a:endParaRPr lang="en-US"/>
        </a:p>
      </dgm:t>
    </dgm:pt>
    <dgm:pt modelId="{16762AA4-91A4-45AB-AAFF-A73CB869DAD0}">
      <dgm:prSet/>
      <dgm:spPr/>
      <dgm:t>
        <a:bodyPr/>
        <a:lstStyle/>
        <a:p>
          <a:r>
            <a:rPr lang="en-CA"/>
            <a:t>Processed using </a:t>
          </a:r>
          <a:r>
            <a:rPr lang="en-CA" b="1"/>
            <a:t>ESA SNAP</a:t>
          </a:r>
          <a:r>
            <a:rPr lang="en-CA"/>
            <a:t> (free, open-source scientific software).</a:t>
          </a:r>
          <a:endParaRPr lang="en-US"/>
        </a:p>
      </dgm:t>
    </dgm:pt>
    <dgm:pt modelId="{D30702B3-90FB-4FCE-B554-02A4B6474AB7}" type="parTrans" cxnId="{C621854F-B6B2-4892-810B-72C2209BE075}">
      <dgm:prSet/>
      <dgm:spPr/>
      <dgm:t>
        <a:bodyPr/>
        <a:lstStyle/>
        <a:p>
          <a:endParaRPr lang="en-US"/>
        </a:p>
      </dgm:t>
    </dgm:pt>
    <dgm:pt modelId="{D69F860D-B6C9-43F4-921C-E7260CF371E2}" type="sibTrans" cxnId="{C621854F-B6B2-4892-810B-72C2209BE075}">
      <dgm:prSet/>
      <dgm:spPr/>
      <dgm:t>
        <a:bodyPr/>
        <a:lstStyle/>
        <a:p>
          <a:endParaRPr lang="en-US"/>
        </a:p>
      </dgm:t>
    </dgm:pt>
    <dgm:pt modelId="{4F235CD2-7533-49E1-AC41-67F149DF9753}">
      <dgm:prSet/>
      <dgm:spPr/>
      <dgm:t>
        <a:bodyPr/>
        <a:lstStyle/>
        <a:p>
          <a:r>
            <a:rPr lang="en-CA"/>
            <a:t>Analyzed and mapped using </a:t>
          </a:r>
          <a:r>
            <a:rPr lang="en-CA" b="1"/>
            <a:t>QGIS</a:t>
          </a:r>
          <a:r>
            <a:rPr lang="en-CA"/>
            <a:t> (free, open-source GIS software). </a:t>
          </a:r>
          <a:r>
            <a:rPr lang="en-CA" b="1"/>
            <a:t>Provides a cost-effective and repeatable method for shoreline change detection.</a:t>
          </a:r>
          <a:endParaRPr lang="en-US"/>
        </a:p>
      </dgm:t>
    </dgm:pt>
    <dgm:pt modelId="{E4594D67-0411-4F8F-A3D6-7C7C8A388DBC}" type="parTrans" cxnId="{6F5743E5-1DB8-408D-BE2A-710EA1F32D15}">
      <dgm:prSet/>
      <dgm:spPr/>
      <dgm:t>
        <a:bodyPr/>
        <a:lstStyle/>
        <a:p>
          <a:endParaRPr lang="en-US"/>
        </a:p>
      </dgm:t>
    </dgm:pt>
    <dgm:pt modelId="{953D1E24-2A66-4D04-8C41-947028208AD9}" type="sibTrans" cxnId="{6F5743E5-1DB8-408D-BE2A-710EA1F32D15}">
      <dgm:prSet/>
      <dgm:spPr/>
      <dgm:t>
        <a:bodyPr/>
        <a:lstStyle/>
        <a:p>
          <a:endParaRPr lang="en-US"/>
        </a:p>
      </dgm:t>
    </dgm:pt>
    <dgm:pt modelId="{41F22E29-C504-4FC9-A02E-54ED7E6A3BC0}" type="pres">
      <dgm:prSet presAssocID="{C04E69BC-11A9-41A9-9B85-4B5D05DEF36A}" presName="Name0" presStyleCnt="0">
        <dgm:presLayoutVars>
          <dgm:dir/>
          <dgm:animLvl val="lvl"/>
          <dgm:resizeHandles val="exact"/>
        </dgm:presLayoutVars>
      </dgm:prSet>
      <dgm:spPr/>
    </dgm:pt>
    <dgm:pt modelId="{87A1B74A-7A71-4B76-9F31-249F27DA048D}" type="pres">
      <dgm:prSet presAssocID="{4F235CD2-7533-49E1-AC41-67F149DF9753}" presName="boxAndChildren" presStyleCnt="0"/>
      <dgm:spPr/>
    </dgm:pt>
    <dgm:pt modelId="{7593ED2D-3DCD-468F-9CD9-502A2DD8ECD3}" type="pres">
      <dgm:prSet presAssocID="{4F235CD2-7533-49E1-AC41-67F149DF9753}" presName="parentTextBox" presStyleLbl="node1" presStyleIdx="0" presStyleCnt="3"/>
      <dgm:spPr/>
    </dgm:pt>
    <dgm:pt modelId="{06EE29A9-D376-4482-A1C7-88760D9D1668}" type="pres">
      <dgm:prSet presAssocID="{D69F860D-B6C9-43F4-921C-E7260CF371E2}" presName="sp" presStyleCnt="0"/>
      <dgm:spPr/>
    </dgm:pt>
    <dgm:pt modelId="{1ED34FA5-D7A6-4CAC-A928-030C367461D9}" type="pres">
      <dgm:prSet presAssocID="{16762AA4-91A4-45AB-AAFF-A73CB869DAD0}" presName="arrowAndChildren" presStyleCnt="0"/>
      <dgm:spPr/>
    </dgm:pt>
    <dgm:pt modelId="{72E8CB32-4AA5-4C47-9F0A-77B9CB5293F2}" type="pres">
      <dgm:prSet presAssocID="{16762AA4-91A4-45AB-AAFF-A73CB869DAD0}" presName="parentTextArrow" presStyleLbl="node1" presStyleIdx="1" presStyleCnt="3"/>
      <dgm:spPr/>
    </dgm:pt>
    <dgm:pt modelId="{68D3E11D-BF36-4A31-B4ED-6FCEBB6724E8}" type="pres">
      <dgm:prSet presAssocID="{943CA450-C092-4EE1-89BA-25CBD782C129}" presName="sp" presStyleCnt="0"/>
      <dgm:spPr/>
    </dgm:pt>
    <dgm:pt modelId="{56E29823-3820-4E16-A60D-EAD875C2127C}" type="pres">
      <dgm:prSet presAssocID="{3A391F4A-9B17-432E-BBD4-7C4DE7DEDAD3}" presName="arrowAndChildren" presStyleCnt="0"/>
      <dgm:spPr/>
    </dgm:pt>
    <dgm:pt modelId="{797ACBC1-AF5D-4CE7-A066-23D0BF57229C}" type="pres">
      <dgm:prSet presAssocID="{3A391F4A-9B17-432E-BBD4-7C4DE7DEDAD3}" presName="parentTextArrow" presStyleLbl="node1" presStyleIdx="2" presStyleCnt="3"/>
      <dgm:spPr/>
    </dgm:pt>
  </dgm:ptLst>
  <dgm:cxnLst>
    <dgm:cxn modelId="{38512E27-FD92-4750-B48F-2B9D9ECC94F2}" type="presOf" srcId="{16762AA4-91A4-45AB-AAFF-A73CB869DAD0}" destId="{72E8CB32-4AA5-4C47-9F0A-77B9CB5293F2}" srcOrd="0" destOrd="0" presId="urn:microsoft.com/office/officeart/2005/8/layout/process4"/>
    <dgm:cxn modelId="{23C7476C-C99C-41D0-9B31-FB07A6AEB609}" type="presOf" srcId="{C04E69BC-11A9-41A9-9B85-4B5D05DEF36A}" destId="{41F22E29-C504-4FC9-A02E-54ED7E6A3BC0}" srcOrd="0" destOrd="0" presId="urn:microsoft.com/office/officeart/2005/8/layout/process4"/>
    <dgm:cxn modelId="{C621854F-B6B2-4892-810B-72C2209BE075}" srcId="{C04E69BC-11A9-41A9-9B85-4B5D05DEF36A}" destId="{16762AA4-91A4-45AB-AAFF-A73CB869DAD0}" srcOrd="1" destOrd="0" parTransId="{D30702B3-90FB-4FCE-B554-02A4B6474AB7}" sibTransId="{D69F860D-B6C9-43F4-921C-E7260CF371E2}"/>
    <dgm:cxn modelId="{1C6EE18C-EE7C-4927-BCA4-26EBB89188D0}" srcId="{C04E69BC-11A9-41A9-9B85-4B5D05DEF36A}" destId="{3A391F4A-9B17-432E-BBD4-7C4DE7DEDAD3}" srcOrd="0" destOrd="0" parTransId="{DFAAC4C8-7E99-4473-856B-6661FB671E9F}" sibTransId="{943CA450-C092-4EE1-89BA-25CBD782C129}"/>
    <dgm:cxn modelId="{DF8DE0A9-C9A5-4623-9079-14C2387063B3}" type="presOf" srcId="{3A391F4A-9B17-432E-BBD4-7C4DE7DEDAD3}" destId="{797ACBC1-AF5D-4CE7-A066-23D0BF57229C}" srcOrd="0" destOrd="0" presId="urn:microsoft.com/office/officeart/2005/8/layout/process4"/>
    <dgm:cxn modelId="{6F5743E5-1DB8-408D-BE2A-710EA1F32D15}" srcId="{C04E69BC-11A9-41A9-9B85-4B5D05DEF36A}" destId="{4F235CD2-7533-49E1-AC41-67F149DF9753}" srcOrd="2" destOrd="0" parTransId="{E4594D67-0411-4F8F-A3D6-7C7C8A388DBC}" sibTransId="{953D1E24-2A66-4D04-8C41-947028208AD9}"/>
    <dgm:cxn modelId="{C759C2F0-1309-46F2-8E4A-2F5D75CBD913}" type="presOf" srcId="{4F235CD2-7533-49E1-AC41-67F149DF9753}" destId="{7593ED2D-3DCD-468F-9CD9-502A2DD8ECD3}" srcOrd="0" destOrd="0" presId="urn:microsoft.com/office/officeart/2005/8/layout/process4"/>
    <dgm:cxn modelId="{05E4DBA7-EA95-400C-8670-39186A80B2D8}" type="presParOf" srcId="{41F22E29-C504-4FC9-A02E-54ED7E6A3BC0}" destId="{87A1B74A-7A71-4B76-9F31-249F27DA048D}" srcOrd="0" destOrd="0" presId="urn:microsoft.com/office/officeart/2005/8/layout/process4"/>
    <dgm:cxn modelId="{E62A93AC-3D73-4C82-A8CF-D03D04EBA3A2}" type="presParOf" srcId="{87A1B74A-7A71-4B76-9F31-249F27DA048D}" destId="{7593ED2D-3DCD-468F-9CD9-502A2DD8ECD3}" srcOrd="0" destOrd="0" presId="urn:microsoft.com/office/officeart/2005/8/layout/process4"/>
    <dgm:cxn modelId="{B01086FC-AC99-4956-8EDB-106B9E7B6F67}" type="presParOf" srcId="{41F22E29-C504-4FC9-A02E-54ED7E6A3BC0}" destId="{06EE29A9-D376-4482-A1C7-88760D9D1668}" srcOrd="1" destOrd="0" presId="urn:microsoft.com/office/officeart/2005/8/layout/process4"/>
    <dgm:cxn modelId="{ABE9E8AF-F6E1-4742-ADEB-E1F40C6B5F3B}" type="presParOf" srcId="{41F22E29-C504-4FC9-A02E-54ED7E6A3BC0}" destId="{1ED34FA5-D7A6-4CAC-A928-030C367461D9}" srcOrd="2" destOrd="0" presId="urn:microsoft.com/office/officeart/2005/8/layout/process4"/>
    <dgm:cxn modelId="{4F130463-B624-4C18-876E-4610DD7B704B}" type="presParOf" srcId="{1ED34FA5-D7A6-4CAC-A928-030C367461D9}" destId="{72E8CB32-4AA5-4C47-9F0A-77B9CB5293F2}" srcOrd="0" destOrd="0" presId="urn:microsoft.com/office/officeart/2005/8/layout/process4"/>
    <dgm:cxn modelId="{D0C9F3E4-C5A7-4A13-820B-8D005DE0CB20}" type="presParOf" srcId="{41F22E29-C504-4FC9-A02E-54ED7E6A3BC0}" destId="{68D3E11D-BF36-4A31-B4ED-6FCEBB6724E8}" srcOrd="3" destOrd="0" presId="urn:microsoft.com/office/officeart/2005/8/layout/process4"/>
    <dgm:cxn modelId="{50A341DE-FAEF-448F-81B0-BE620E1144EC}" type="presParOf" srcId="{41F22E29-C504-4FC9-A02E-54ED7E6A3BC0}" destId="{56E29823-3820-4E16-A60D-EAD875C2127C}" srcOrd="4" destOrd="0" presId="urn:microsoft.com/office/officeart/2005/8/layout/process4"/>
    <dgm:cxn modelId="{1761E259-4A6F-4F01-854D-73146C00EE41}" type="presParOf" srcId="{56E29823-3820-4E16-A60D-EAD875C2127C}" destId="{797ACBC1-AF5D-4CE7-A066-23D0BF57229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F2F39A-0BF9-40F2-9814-870C39A197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9B26F8-977A-443F-986F-A3030DF255DF}">
      <dgm:prSet/>
      <dgm:spPr/>
      <dgm:t>
        <a:bodyPr/>
        <a:lstStyle/>
        <a:p>
          <a:r>
            <a:rPr lang="en-US" b="1" i="0" baseline="0"/>
            <a:t>Download RCM Data</a:t>
          </a:r>
          <a:r>
            <a:rPr lang="en-US" b="0" i="0" baseline="0"/>
            <a:t> (EODMS Portal, ~2020 &amp; ~2024 images)</a:t>
          </a:r>
          <a:endParaRPr lang="en-US"/>
        </a:p>
      </dgm:t>
    </dgm:pt>
    <dgm:pt modelId="{245BA106-624C-42B3-9BF7-122328007455}" type="parTrans" cxnId="{C106D518-CD4F-4404-A6BC-1E22FA5C70B7}">
      <dgm:prSet/>
      <dgm:spPr/>
      <dgm:t>
        <a:bodyPr/>
        <a:lstStyle/>
        <a:p>
          <a:endParaRPr lang="en-US"/>
        </a:p>
      </dgm:t>
    </dgm:pt>
    <dgm:pt modelId="{EBE02174-0CC4-483B-8858-CCF06CD22994}" type="sibTrans" cxnId="{C106D518-CD4F-4404-A6BC-1E22FA5C70B7}">
      <dgm:prSet/>
      <dgm:spPr/>
      <dgm:t>
        <a:bodyPr/>
        <a:lstStyle/>
        <a:p>
          <a:endParaRPr lang="en-US"/>
        </a:p>
      </dgm:t>
    </dgm:pt>
    <dgm:pt modelId="{A47E2C74-04BE-42D3-9C3B-A317B78B1BEB}">
      <dgm:prSet/>
      <dgm:spPr/>
      <dgm:t>
        <a:bodyPr/>
        <a:lstStyle/>
        <a:p>
          <a:r>
            <a:rPr lang="en-US" b="1" i="0" baseline="0"/>
            <a:t>Pre-Process in SNAP</a:t>
          </a:r>
          <a:r>
            <a:rPr lang="en-US" b="0" i="0" baseline="0"/>
            <a:t> (Calibrate -&gt; Speckle Filter -&gt; Terrain Correct)</a:t>
          </a:r>
          <a:endParaRPr lang="en-US"/>
        </a:p>
      </dgm:t>
    </dgm:pt>
    <dgm:pt modelId="{0473D6D1-9C66-4C29-BEE5-5A4506AA5C0F}" type="parTrans" cxnId="{9A4C0617-E918-42DD-97CB-413BE0AECE6A}">
      <dgm:prSet/>
      <dgm:spPr/>
      <dgm:t>
        <a:bodyPr/>
        <a:lstStyle/>
        <a:p>
          <a:endParaRPr lang="en-US"/>
        </a:p>
      </dgm:t>
    </dgm:pt>
    <dgm:pt modelId="{54D650AF-3144-480D-BC3C-97735B744311}" type="sibTrans" cxnId="{9A4C0617-E918-42DD-97CB-413BE0AECE6A}">
      <dgm:prSet/>
      <dgm:spPr/>
      <dgm:t>
        <a:bodyPr/>
        <a:lstStyle/>
        <a:p>
          <a:endParaRPr lang="en-US"/>
        </a:p>
      </dgm:t>
    </dgm:pt>
    <dgm:pt modelId="{F7DD8510-3476-436D-94A0-BA2F3007AFD1}">
      <dgm:prSet/>
      <dgm:spPr/>
      <dgm:t>
        <a:bodyPr/>
        <a:lstStyle/>
        <a:p>
          <a:r>
            <a:rPr lang="en-US" b="1" i="0" baseline="0"/>
            <a:t>Extract Shorelines in QGIS</a:t>
          </a:r>
          <a:r>
            <a:rPr lang="en-US" b="0" i="0" baseline="0"/>
            <a:t> (Polygonize -&gt; Filter Land -&gt; Polygons to Lines)</a:t>
          </a:r>
          <a:endParaRPr lang="en-US"/>
        </a:p>
      </dgm:t>
    </dgm:pt>
    <dgm:pt modelId="{A840024D-F79E-46F3-9A7C-25C309F20C32}" type="parTrans" cxnId="{41AA6752-B559-4DD0-9F06-171BFA66FC6C}">
      <dgm:prSet/>
      <dgm:spPr/>
      <dgm:t>
        <a:bodyPr/>
        <a:lstStyle/>
        <a:p>
          <a:endParaRPr lang="en-US"/>
        </a:p>
      </dgm:t>
    </dgm:pt>
    <dgm:pt modelId="{7946B453-BDED-4B00-B176-8DF0E1938C94}" type="sibTrans" cxnId="{41AA6752-B559-4DD0-9F06-171BFA66FC6C}">
      <dgm:prSet/>
      <dgm:spPr/>
      <dgm:t>
        <a:bodyPr/>
        <a:lstStyle/>
        <a:p>
          <a:endParaRPr lang="en-US"/>
        </a:p>
      </dgm:t>
    </dgm:pt>
    <dgm:pt modelId="{95FD4BCB-9BAF-4569-8796-82F615C907BA}">
      <dgm:prSet/>
      <dgm:spPr/>
      <dgm:t>
        <a:bodyPr/>
        <a:lstStyle/>
        <a:p>
          <a:r>
            <a:rPr lang="en-US" b="1" i="0" baseline="0"/>
            <a:t>Compare &amp; Visualize</a:t>
          </a:r>
          <a:r>
            <a:rPr lang="en-US" b="0" i="0" baseline="0"/>
            <a:t> (Overlay lines on map) </a:t>
          </a:r>
          <a:endParaRPr lang="en-US"/>
        </a:p>
      </dgm:t>
    </dgm:pt>
    <dgm:pt modelId="{74097D67-760C-448B-9C2F-F7737EA1E161}" type="parTrans" cxnId="{F7599BDD-CC1C-499C-9D2E-55FC0FCD5B87}">
      <dgm:prSet/>
      <dgm:spPr/>
      <dgm:t>
        <a:bodyPr/>
        <a:lstStyle/>
        <a:p>
          <a:endParaRPr lang="en-US"/>
        </a:p>
      </dgm:t>
    </dgm:pt>
    <dgm:pt modelId="{533D176A-23DA-4AEB-9A4D-868F8C87215F}" type="sibTrans" cxnId="{F7599BDD-CC1C-499C-9D2E-55FC0FCD5B87}">
      <dgm:prSet/>
      <dgm:spPr/>
      <dgm:t>
        <a:bodyPr/>
        <a:lstStyle/>
        <a:p>
          <a:endParaRPr lang="en-US"/>
        </a:p>
      </dgm:t>
    </dgm:pt>
    <dgm:pt modelId="{0D9C129F-F8F3-4B69-BC8D-28027BA98DD8}">
      <dgm:prSet/>
      <dgm:spPr/>
      <dgm:t>
        <a:bodyPr/>
        <a:lstStyle/>
        <a:p>
          <a:r>
            <a:rPr lang="en-US" b="1" i="0" baseline="0"/>
            <a:t>Key Benefit:</a:t>
          </a:r>
          <a:r>
            <a:rPr lang="en-US" b="0" i="0" baseline="0"/>
            <a:t> SAR data provides reliable, all-weather monitoring.</a:t>
          </a:r>
          <a:endParaRPr lang="en-US"/>
        </a:p>
      </dgm:t>
    </dgm:pt>
    <dgm:pt modelId="{A774CCAA-65E8-4126-BCF8-8E54C24A8BB5}" type="parTrans" cxnId="{8D02B9D1-FDE7-425B-878B-5F10FD5E8BBE}">
      <dgm:prSet/>
      <dgm:spPr/>
      <dgm:t>
        <a:bodyPr/>
        <a:lstStyle/>
        <a:p>
          <a:endParaRPr lang="en-US"/>
        </a:p>
      </dgm:t>
    </dgm:pt>
    <dgm:pt modelId="{0439C16F-E86D-463E-80EA-A6AD6B9F8E20}" type="sibTrans" cxnId="{8D02B9D1-FDE7-425B-878B-5F10FD5E8BBE}">
      <dgm:prSet/>
      <dgm:spPr/>
      <dgm:t>
        <a:bodyPr/>
        <a:lstStyle/>
        <a:p>
          <a:endParaRPr lang="en-US"/>
        </a:p>
      </dgm:t>
    </dgm:pt>
    <dgm:pt modelId="{6A3FF7F5-5729-4ACB-B07D-5B7951BB8625}" type="pres">
      <dgm:prSet presAssocID="{D8F2F39A-0BF9-40F2-9814-870C39A1974A}" presName="root" presStyleCnt="0">
        <dgm:presLayoutVars>
          <dgm:dir/>
          <dgm:resizeHandles val="exact"/>
        </dgm:presLayoutVars>
      </dgm:prSet>
      <dgm:spPr/>
    </dgm:pt>
    <dgm:pt modelId="{6DE896AA-ACA5-409B-A116-A42E081EEF35}" type="pres">
      <dgm:prSet presAssocID="{F89B26F8-977A-443F-986F-A3030DF255DF}" presName="compNode" presStyleCnt="0"/>
      <dgm:spPr/>
    </dgm:pt>
    <dgm:pt modelId="{54926146-35DA-4683-A24E-589D1AE84241}" type="pres">
      <dgm:prSet presAssocID="{F89B26F8-977A-443F-986F-A3030DF255DF}" presName="bgRect" presStyleLbl="bgShp" presStyleIdx="0" presStyleCnt="5"/>
      <dgm:spPr/>
    </dgm:pt>
    <dgm:pt modelId="{AC789663-3B4A-42A7-913F-9DD6857A2974}" type="pres">
      <dgm:prSet presAssocID="{F89B26F8-977A-443F-986F-A3030DF255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59F5569-7BC8-48B9-8482-DECE79ED54FD}" type="pres">
      <dgm:prSet presAssocID="{F89B26F8-977A-443F-986F-A3030DF255DF}" presName="spaceRect" presStyleCnt="0"/>
      <dgm:spPr/>
    </dgm:pt>
    <dgm:pt modelId="{E33B0250-53C3-4ECE-B4D5-22A69E953908}" type="pres">
      <dgm:prSet presAssocID="{F89B26F8-977A-443F-986F-A3030DF255DF}" presName="parTx" presStyleLbl="revTx" presStyleIdx="0" presStyleCnt="5">
        <dgm:presLayoutVars>
          <dgm:chMax val="0"/>
          <dgm:chPref val="0"/>
        </dgm:presLayoutVars>
      </dgm:prSet>
      <dgm:spPr/>
    </dgm:pt>
    <dgm:pt modelId="{99A76CCD-2DFE-4C97-AE5A-B301B66941BD}" type="pres">
      <dgm:prSet presAssocID="{EBE02174-0CC4-483B-8858-CCF06CD22994}" presName="sibTrans" presStyleCnt="0"/>
      <dgm:spPr/>
    </dgm:pt>
    <dgm:pt modelId="{9C497D66-DAFE-4EB7-8B32-96D8D4C5E446}" type="pres">
      <dgm:prSet presAssocID="{A47E2C74-04BE-42D3-9C3B-A317B78B1BEB}" presName="compNode" presStyleCnt="0"/>
      <dgm:spPr/>
    </dgm:pt>
    <dgm:pt modelId="{C93A3DB8-43F7-4E80-B4C9-D7CA3EAD0162}" type="pres">
      <dgm:prSet presAssocID="{A47E2C74-04BE-42D3-9C3B-A317B78B1BEB}" presName="bgRect" presStyleLbl="bgShp" presStyleIdx="1" presStyleCnt="5"/>
      <dgm:spPr/>
    </dgm:pt>
    <dgm:pt modelId="{067692C5-89F4-4CC3-883A-D8D2028A46C9}" type="pres">
      <dgm:prSet presAssocID="{A47E2C74-04BE-42D3-9C3B-A317B78B1B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3AAB561-32D0-439E-9A8D-2577B0DFFAC9}" type="pres">
      <dgm:prSet presAssocID="{A47E2C74-04BE-42D3-9C3B-A317B78B1BEB}" presName="spaceRect" presStyleCnt="0"/>
      <dgm:spPr/>
    </dgm:pt>
    <dgm:pt modelId="{F87ED46A-283B-4DE1-A763-E49E9C43FB06}" type="pres">
      <dgm:prSet presAssocID="{A47E2C74-04BE-42D3-9C3B-A317B78B1BEB}" presName="parTx" presStyleLbl="revTx" presStyleIdx="1" presStyleCnt="5">
        <dgm:presLayoutVars>
          <dgm:chMax val="0"/>
          <dgm:chPref val="0"/>
        </dgm:presLayoutVars>
      </dgm:prSet>
      <dgm:spPr/>
    </dgm:pt>
    <dgm:pt modelId="{35E645CD-5872-4846-8E58-792B3A1A0EEE}" type="pres">
      <dgm:prSet presAssocID="{54D650AF-3144-480D-BC3C-97735B744311}" presName="sibTrans" presStyleCnt="0"/>
      <dgm:spPr/>
    </dgm:pt>
    <dgm:pt modelId="{4C7AC7E8-93FB-4168-B184-9488C06F5C0D}" type="pres">
      <dgm:prSet presAssocID="{F7DD8510-3476-436D-94A0-BA2F3007AFD1}" presName="compNode" presStyleCnt="0"/>
      <dgm:spPr/>
    </dgm:pt>
    <dgm:pt modelId="{43ABB7FB-1497-423B-B303-EF478C0D2017}" type="pres">
      <dgm:prSet presAssocID="{F7DD8510-3476-436D-94A0-BA2F3007AFD1}" presName="bgRect" presStyleLbl="bgShp" presStyleIdx="2" presStyleCnt="5"/>
      <dgm:spPr/>
    </dgm:pt>
    <dgm:pt modelId="{86BFB515-9CCC-4B92-99A3-293E369A4115}" type="pres">
      <dgm:prSet presAssocID="{F7DD8510-3476-436D-94A0-BA2F3007AF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B6DA5C5A-82CE-41A8-855F-3B29658B4259}" type="pres">
      <dgm:prSet presAssocID="{F7DD8510-3476-436D-94A0-BA2F3007AFD1}" presName="spaceRect" presStyleCnt="0"/>
      <dgm:spPr/>
    </dgm:pt>
    <dgm:pt modelId="{9F82AB9D-CB41-49A0-B4E3-A01527F2DEC4}" type="pres">
      <dgm:prSet presAssocID="{F7DD8510-3476-436D-94A0-BA2F3007AFD1}" presName="parTx" presStyleLbl="revTx" presStyleIdx="2" presStyleCnt="5">
        <dgm:presLayoutVars>
          <dgm:chMax val="0"/>
          <dgm:chPref val="0"/>
        </dgm:presLayoutVars>
      </dgm:prSet>
      <dgm:spPr/>
    </dgm:pt>
    <dgm:pt modelId="{0457D96C-D313-49FC-A384-C270E590261E}" type="pres">
      <dgm:prSet presAssocID="{7946B453-BDED-4B00-B176-8DF0E1938C94}" presName="sibTrans" presStyleCnt="0"/>
      <dgm:spPr/>
    </dgm:pt>
    <dgm:pt modelId="{C95F5484-0991-466D-841D-D6631A9ECBE2}" type="pres">
      <dgm:prSet presAssocID="{95FD4BCB-9BAF-4569-8796-82F615C907BA}" presName="compNode" presStyleCnt="0"/>
      <dgm:spPr/>
    </dgm:pt>
    <dgm:pt modelId="{017CA073-485B-4194-8C48-57211346FBE7}" type="pres">
      <dgm:prSet presAssocID="{95FD4BCB-9BAF-4569-8796-82F615C907BA}" presName="bgRect" presStyleLbl="bgShp" presStyleIdx="3" presStyleCnt="5"/>
      <dgm:spPr/>
    </dgm:pt>
    <dgm:pt modelId="{4997CC60-EAAE-4168-A279-D520D6AFAC9E}" type="pres">
      <dgm:prSet presAssocID="{95FD4BCB-9BAF-4569-8796-82F615C907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A4B05A7-A635-4EAC-9B22-BDCC6A422943}" type="pres">
      <dgm:prSet presAssocID="{95FD4BCB-9BAF-4569-8796-82F615C907BA}" presName="spaceRect" presStyleCnt="0"/>
      <dgm:spPr/>
    </dgm:pt>
    <dgm:pt modelId="{D56645F8-525F-4EAA-A959-2B99DDC7240F}" type="pres">
      <dgm:prSet presAssocID="{95FD4BCB-9BAF-4569-8796-82F615C907BA}" presName="parTx" presStyleLbl="revTx" presStyleIdx="3" presStyleCnt="5">
        <dgm:presLayoutVars>
          <dgm:chMax val="0"/>
          <dgm:chPref val="0"/>
        </dgm:presLayoutVars>
      </dgm:prSet>
      <dgm:spPr/>
    </dgm:pt>
    <dgm:pt modelId="{B557C00A-D523-4C5C-A9E1-B7F7860D70F8}" type="pres">
      <dgm:prSet presAssocID="{533D176A-23DA-4AEB-9A4D-868F8C87215F}" presName="sibTrans" presStyleCnt="0"/>
      <dgm:spPr/>
    </dgm:pt>
    <dgm:pt modelId="{D87D28C3-20EE-48B0-85C0-CD469776974B}" type="pres">
      <dgm:prSet presAssocID="{0D9C129F-F8F3-4B69-BC8D-28027BA98DD8}" presName="compNode" presStyleCnt="0"/>
      <dgm:spPr/>
    </dgm:pt>
    <dgm:pt modelId="{0B0E70A3-ADC9-440A-AB4F-2300022D90AB}" type="pres">
      <dgm:prSet presAssocID="{0D9C129F-F8F3-4B69-BC8D-28027BA98DD8}" presName="bgRect" presStyleLbl="bgShp" presStyleIdx="4" presStyleCnt="5"/>
      <dgm:spPr/>
    </dgm:pt>
    <dgm:pt modelId="{1DF7B1DE-3B51-400C-A574-4E5A55548270}" type="pres">
      <dgm:prSet presAssocID="{0D9C129F-F8F3-4B69-BC8D-28027BA98D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5B1F6C28-7749-4931-B0A3-E2A476E8C3DC}" type="pres">
      <dgm:prSet presAssocID="{0D9C129F-F8F3-4B69-BC8D-28027BA98DD8}" presName="spaceRect" presStyleCnt="0"/>
      <dgm:spPr/>
    </dgm:pt>
    <dgm:pt modelId="{CE2CBF5B-3C37-491A-9AAA-2ABDBFF48D15}" type="pres">
      <dgm:prSet presAssocID="{0D9C129F-F8F3-4B69-BC8D-28027BA98D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4C0617-E918-42DD-97CB-413BE0AECE6A}" srcId="{D8F2F39A-0BF9-40F2-9814-870C39A1974A}" destId="{A47E2C74-04BE-42D3-9C3B-A317B78B1BEB}" srcOrd="1" destOrd="0" parTransId="{0473D6D1-9C66-4C29-BEE5-5A4506AA5C0F}" sibTransId="{54D650AF-3144-480D-BC3C-97735B744311}"/>
    <dgm:cxn modelId="{C106D518-CD4F-4404-A6BC-1E22FA5C70B7}" srcId="{D8F2F39A-0BF9-40F2-9814-870C39A1974A}" destId="{F89B26F8-977A-443F-986F-A3030DF255DF}" srcOrd="0" destOrd="0" parTransId="{245BA106-624C-42B3-9BF7-122328007455}" sibTransId="{EBE02174-0CC4-483B-8858-CCF06CD22994}"/>
    <dgm:cxn modelId="{D2B25621-EB30-4B8C-AC13-E515E00C1024}" type="presOf" srcId="{0D9C129F-F8F3-4B69-BC8D-28027BA98DD8}" destId="{CE2CBF5B-3C37-491A-9AAA-2ABDBFF48D15}" srcOrd="0" destOrd="0" presId="urn:microsoft.com/office/officeart/2018/2/layout/IconVerticalSolidList"/>
    <dgm:cxn modelId="{160FA430-3B7F-4A14-99D8-6E945DFA17AE}" type="presOf" srcId="{D8F2F39A-0BF9-40F2-9814-870C39A1974A}" destId="{6A3FF7F5-5729-4ACB-B07D-5B7951BB8625}" srcOrd="0" destOrd="0" presId="urn:microsoft.com/office/officeart/2018/2/layout/IconVerticalSolidList"/>
    <dgm:cxn modelId="{C00A363C-F584-41D8-ADFA-1B797CF0F0C2}" type="presOf" srcId="{F7DD8510-3476-436D-94A0-BA2F3007AFD1}" destId="{9F82AB9D-CB41-49A0-B4E3-A01527F2DEC4}" srcOrd="0" destOrd="0" presId="urn:microsoft.com/office/officeart/2018/2/layout/IconVerticalSolidList"/>
    <dgm:cxn modelId="{41AA6752-B559-4DD0-9F06-171BFA66FC6C}" srcId="{D8F2F39A-0BF9-40F2-9814-870C39A1974A}" destId="{F7DD8510-3476-436D-94A0-BA2F3007AFD1}" srcOrd="2" destOrd="0" parTransId="{A840024D-F79E-46F3-9A7C-25C309F20C32}" sibTransId="{7946B453-BDED-4B00-B176-8DF0E1938C94}"/>
    <dgm:cxn modelId="{499BDFD0-3C26-47D5-AA57-4461C8DD680C}" type="presOf" srcId="{95FD4BCB-9BAF-4569-8796-82F615C907BA}" destId="{D56645F8-525F-4EAA-A959-2B99DDC7240F}" srcOrd="0" destOrd="0" presId="urn:microsoft.com/office/officeart/2018/2/layout/IconVerticalSolidList"/>
    <dgm:cxn modelId="{8D02B9D1-FDE7-425B-878B-5F10FD5E8BBE}" srcId="{D8F2F39A-0BF9-40F2-9814-870C39A1974A}" destId="{0D9C129F-F8F3-4B69-BC8D-28027BA98DD8}" srcOrd="4" destOrd="0" parTransId="{A774CCAA-65E8-4126-BCF8-8E54C24A8BB5}" sibTransId="{0439C16F-E86D-463E-80EA-A6AD6B9F8E20}"/>
    <dgm:cxn modelId="{7D5215D9-D02D-4B35-B12E-7C9267A0AFFD}" type="presOf" srcId="{F89B26F8-977A-443F-986F-A3030DF255DF}" destId="{E33B0250-53C3-4ECE-B4D5-22A69E953908}" srcOrd="0" destOrd="0" presId="urn:microsoft.com/office/officeart/2018/2/layout/IconVerticalSolidList"/>
    <dgm:cxn modelId="{F7599BDD-CC1C-499C-9D2E-55FC0FCD5B87}" srcId="{D8F2F39A-0BF9-40F2-9814-870C39A1974A}" destId="{95FD4BCB-9BAF-4569-8796-82F615C907BA}" srcOrd="3" destOrd="0" parTransId="{74097D67-760C-448B-9C2F-F7737EA1E161}" sibTransId="{533D176A-23DA-4AEB-9A4D-868F8C87215F}"/>
    <dgm:cxn modelId="{BBC8DDE7-641A-4261-B8B7-6315077F370F}" type="presOf" srcId="{A47E2C74-04BE-42D3-9C3B-A317B78B1BEB}" destId="{F87ED46A-283B-4DE1-A763-E49E9C43FB06}" srcOrd="0" destOrd="0" presId="urn:microsoft.com/office/officeart/2018/2/layout/IconVerticalSolidList"/>
    <dgm:cxn modelId="{1EECC149-A820-4200-B796-C3EAFEEAC49F}" type="presParOf" srcId="{6A3FF7F5-5729-4ACB-B07D-5B7951BB8625}" destId="{6DE896AA-ACA5-409B-A116-A42E081EEF35}" srcOrd="0" destOrd="0" presId="urn:microsoft.com/office/officeart/2018/2/layout/IconVerticalSolidList"/>
    <dgm:cxn modelId="{DEFD26FE-2752-46C6-9617-2B552EA24680}" type="presParOf" srcId="{6DE896AA-ACA5-409B-A116-A42E081EEF35}" destId="{54926146-35DA-4683-A24E-589D1AE84241}" srcOrd="0" destOrd="0" presId="urn:microsoft.com/office/officeart/2018/2/layout/IconVerticalSolidList"/>
    <dgm:cxn modelId="{944DD807-91CB-42AB-A60C-92B3F619F4D4}" type="presParOf" srcId="{6DE896AA-ACA5-409B-A116-A42E081EEF35}" destId="{AC789663-3B4A-42A7-913F-9DD6857A2974}" srcOrd="1" destOrd="0" presId="urn:microsoft.com/office/officeart/2018/2/layout/IconVerticalSolidList"/>
    <dgm:cxn modelId="{69BC2334-46D0-43DB-A00E-D26B1D8A1E88}" type="presParOf" srcId="{6DE896AA-ACA5-409B-A116-A42E081EEF35}" destId="{E59F5569-7BC8-48B9-8482-DECE79ED54FD}" srcOrd="2" destOrd="0" presId="urn:microsoft.com/office/officeart/2018/2/layout/IconVerticalSolidList"/>
    <dgm:cxn modelId="{61E6D539-F698-44B6-9366-6B651A709599}" type="presParOf" srcId="{6DE896AA-ACA5-409B-A116-A42E081EEF35}" destId="{E33B0250-53C3-4ECE-B4D5-22A69E953908}" srcOrd="3" destOrd="0" presId="urn:microsoft.com/office/officeart/2018/2/layout/IconVerticalSolidList"/>
    <dgm:cxn modelId="{7275352D-9502-4DE0-A02D-7044023A2010}" type="presParOf" srcId="{6A3FF7F5-5729-4ACB-B07D-5B7951BB8625}" destId="{99A76CCD-2DFE-4C97-AE5A-B301B66941BD}" srcOrd="1" destOrd="0" presId="urn:microsoft.com/office/officeart/2018/2/layout/IconVerticalSolidList"/>
    <dgm:cxn modelId="{F110AC51-AE5C-44CB-AD60-88292D36DF64}" type="presParOf" srcId="{6A3FF7F5-5729-4ACB-B07D-5B7951BB8625}" destId="{9C497D66-DAFE-4EB7-8B32-96D8D4C5E446}" srcOrd="2" destOrd="0" presId="urn:microsoft.com/office/officeart/2018/2/layout/IconVerticalSolidList"/>
    <dgm:cxn modelId="{FEB649DE-E5C9-408D-B3C6-16ADAF37A829}" type="presParOf" srcId="{9C497D66-DAFE-4EB7-8B32-96D8D4C5E446}" destId="{C93A3DB8-43F7-4E80-B4C9-D7CA3EAD0162}" srcOrd="0" destOrd="0" presId="urn:microsoft.com/office/officeart/2018/2/layout/IconVerticalSolidList"/>
    <dgm:cxn modelId="{C5B804A1-6A42-4189-BAE8-9315D3963E8F}" type="presParOf" srcId="{9C497D66-DAFE-4EB7-8B32-96D8D4C5E446}" destId="{067692C5-89F4-4CC3-883A-D8D2028A46C9}" srcOrd="1" destOrd="0" presId="urn:microsoft.com/office/officeart/2018/2/layout/IconVerticalSolidList"/>
    <dgm:cxn modelId="{45E1FD55-C3DA-4C06-8DBC-E5AB6AFD4E78}" type="presParOf" srcId="{9C497D66-DAFE-4EB7-8B32-96D8D4C5E446}" destId="{A3AAB561-32D0-439E-9A8D-2577B0DFFAC9}" srcOrd="2" destOrd="0" presId="urn:microsoft.com/office/officeart/2018/2/layout/IconVerticalSolidList"/>
    <dgm:cxn modelId="{C8E003BD-B10D-4C80-9A16-03EF955D8D1E}" type="presParOf" srcId="{9C497D66-DAFE-4EB7-8B32-96D8D4C5E446}" destId="{F87ED46A-283B-4DE1-A763-E49E9C43FB06}" srcOrd="3" destOrd="0" presId="urn:microsoft.com/office/officeart/2018/2/layout/IconVerticalSolidList"/>
    <dgm:cxn modelId="{0C5CB4B6-5C18-4C63-B9D4-6752C1F300EE}" type="presParOf" srcId="{6A3FF7F5-5729-4ACB-B07D-5B7951BB8625}" destId="{35E645CD-5872-4846-8E58-792B3A1A0EEE}" srcOrd="3" destOrd="0" presId="urn:microsoft.com/office/officeart/2018/2/layout/IconVerticalSolidList"/>
    <dgm:cxn modelId="{D27C742F-B064-4CDD-849E-0B578F5451DD}" type="presParOf" srcId="{6A3FF7F5-5729-4ACB-B07D-5B7951BB8625}" destId="{4C7AC7E8-93FB-4168-B184-9488C06F5C0D}" srcOrd="4" destOrd="0" presId="urn:microsoft.com/office/officeart/2018/2/layout/IconVerticalSolidList"/>
    <dgm:cxn modelId="{9913877C-17E4-4041-AA77-BA7CC3DB3035}" type="presParOf" srcId="{4C7AC7E8-93FB-4168-B184-9488C06F5C0D}" destId="{43ABB7FB-1497-423B-B303-EF478C0D2017}" srcOrd="0" destOrd="0" presId="urn:microsoft.com/office/officeart/2018/2/layout/IconVerticalSolidList"/>
    <dgm:cxn modelId="{AA91DC37-714E-4897-9DF1-D0B6E706C205}" type="presParOf" srcId="{4C7AC7E8-93FB-4168-B184-9488C06F5C0D}" destId="{86BFB515-9CCC-4B92-99A3-293E369A4115}" srcOrd="1" destOrd="0" presId="urn:microsoft.com/office/officeart/2018/2/layout/IconVerticalSolidList"/>
    <dgm:cxn modelId="{7A29C80B-C414-4D7C-B8A4-D6E718DCCEEF}" type="presParOf" srcId="{4C7AC7E8-93FB-4168-B184-9488C06F5C0D}" destId="{B6DA5C5A-82CE-41A8-855F-3B29658B4259}" srcOrd="2" destOrd="0" presId="urn:microsoft.com/office/officeart/2018/2/layout/IconVerticalSolidList"/>
    <dgm:cxn modelId="{EA262789-59FC-4957-A06A-8928FA20E5DD}" type="presParOf" srcId="{4C7AC7E8-93FB-4168-B184-9488C06F5C0D}" destId="{9F82AB9D-CB41-49A0-B4E3-A01527F2DEC4}" srcOrd="3" destOrd="0" presId="urn:microsoft.com/office/officeart/2018/2/layout/IconVerticalSolidList"/>
    <dgm:cxn modelId="{EF96F651-A9C6-4CC8-8573-EB0BBD6D5DA4}" type="presParOf" srcId="{6A3FF7F5-5729-4ACB-B07D-5B7951BB8625}" destId="{0457D96C-D313-49FC-A384-C270E590261E}" srcOrd="5" destOrd="0" presId="urn:microsoft.com/office/officeart/2018/2/layout/IconVerticalSolidList"/>
    <dgm:cxn modelId="{8B9404AC-0817-4B72-9B33-679E3D3DADF2}" type="presParOf" srcId="{6A3FF7F5-5729-4ACB-B07D-5B7951BB8625}" destId="{C95F5484-0991-466D-841D-D6631A9ECBE2}" srcOrd="6" destOrd="0" presId="urn:microsoft.com/office/officeart/2018/2/layout/IconVerticalSolidList"/>
    <dgm:cxn modelId="{74C99A0D-E086-40CC-AB34-6D27F04D7B90}" type="presParOf" srcId="{C95F5484-0991-466D-841D-D6631A9ECBE2}" destId="{017CA073-485B-4194-8C48-57211346FBE7}" srcOrd="0" destOrd="0" presId="urn:microsoft.com/office/officeart/2018/2/layout/IconVerticalSolidList"/>
    <dgm:cxn modelId="{1FFCEEFD-F0D5-4ED9-98DF-87E77D128992}" type="presParOf" srcId="{C95F5484-0991-466D-841D-D6631A9ECBE2}" destId="{4997CC60-EAAE-4168-A279-D520D6AFAC9E}" srcOrd="1" destOrd="0" presId="urn:microsoft.com/office/officeart/2018/2/layout/IconVerticalSolidList"/>
    <dgm:cxn modelId="{8D31DFC2-A716-4C11-B362-BE87D0BCE59D}" type="presParOf" srcId="{C95F5484-0991-466D-841D-D6631A9ECBE2}" destId="{5A4B05A7-A635-4EAC-9B22-BDCC6A422943}" srcOrd="2" destOrd="0" presId="urn:microsoft.com/office/officeart/2018/2/layout/IconVerticalSolidList"/>
    <dgm:cxn modelId="{263C5C3E-2E83-48D9-B9F1-70D107930571}" type="presParOf" srcId="{C95F5484-0991-466D-841D-D6631A9ECBE2}" destId="{D56645F8-525F-4EAA-A959-2B99DDC7240F}" srcOrd="3" destOrd="0" presId="urn:microsoft.com/office/officeart/2018/2/layout/IconVerticalSolidList"/>
    <dgm:cxn modelId="{CFE79B6B-CFA7-435C-B1C6-BC66E5601243}" type="presParOf" srcId="{6A3FF7F5-5729-4ACB-B07D-5B7951BB8625}" destId="{B557C00A-D523-4C5C-A9E1-B7F7860D70F8}" srcOrd="7" destOrd="0" presId="urn:microsoft.com/office/officeart/2018/2/layout/IconVerticalSolidList"/>
    <dgm:cxn modelId="{B0A10834-4A95-40B7-AE3B-AD4A2045909A}" type="presParOf" srcId="{6A3FF7F5-5729-4ACB-B07D-5B7951BB8625}" destId="{D87D28C3-20EE-48B0-85C0-CD469776974B}" srcOrd="8" destOrd="0" presId="urn:microsoft.com/office/officeart/2018/2/layout/IconVerticalSolidList"/>
    <dgm:cxn modelId="{B0EB5DB7-C90B-47F9-8B76-7F33F4307D4E}" type="presParOf" srcId="{D87D28C3-20EE-48B0-85C0-CD469776974B}" destId="{0B0E70A3-ADC9-440A-AB4F-2300022D90AB}" srcOrd="0" destOrd="0" presId="urn:microsoft.com/office/officeart/2018/2/layout/IconVerticalSolidList"/>
    <dgm:cxn modelId="{3AB6BF1C-72A4-4792-BE6F-927A66E87255}" type="presParOf" srcId="{D87D28C3-20EE-48B0-85C0-CD469776974B}" destId="{1DF7B1DE-3B51-400C-A574-4E5A55548270}" srcOrd="1" destOrd="0" presId="urn:microsoft.com/office/officeart/2018/2/layout/IconVerticalSolidList"/>
    <dgm:cxn modelId="{29CA2673-9AE1-4DCB-9EB8-891447D3D701}" type="presParOf" srcId="{D87D28C3-20EE-48B0-85C0-CD469776974B}" destId="{5B1F6C28-7749-4931-B0A3-E2A476E8C3DC}" srcOrd="2" destOrd="0" presId="urn:microsoft.com/office/officeart/2018/2/layout/IconVerticalSolidList"/>
    <dgm:cxn modelId="{F2148387-13E5-45CA-B156-662A346CA113}" type="presParOf" srcId="{D87D28C3-20EE-48B0-85C0-CD469776974B}" destId="{CE2CBF5B-3C37-491A-9AAA-2ABDBFF48D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ACB01-D0AF-4DAC-B957-49BEAE03B1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6D0806-CE11-4A45-A485-40D43F816E42}">
      <dgm:prSet/>
      <dgm:spPr/>
      <dgm:t>
        <a:bodyPr/>
        <a:lstStyle/>
        <a:p>
          <a:r>
            <a:rPr lang="en-US" b="0" i="0" baseline="0"/>
            <a:t>Provides </a:t>
          </a:r>
          <a:r>
            <a:rPr lang="en-US" b="1" i="0" baseline="0"/>
            <a:t>evidence-based data</a:t>
          </a:r>
          <a:r>
            <a:rPr lang="en-US" b="0" i="0" baseline="0"/>
            <a:t> for park managers &amp; communities.</a:t>
          </a:r>
          <a:endParaRPr lang="en-US"/>
        </a:p>
      </dgm:t>
    </dgm:pt>
    <dgm:pt modelId="{53C0F110-0438-4BC4-951D-101CD13A3E16}" type="parTrans" cxnId="{3983A40C-FF76-4D0D-B2CE-7FD1526E83EB}">
      <dgm:prSet/>
      <dgm:spPr/>
      <dgm:t>
        <a:bodyPr/>
        <a:lstStyle/>
        <a:p>
          <a:endParaRPr lang="en-US"/>
        </a:p>
      </dgm:t>
    </dgm:pt>
    <dgm:pt modelId="{8C60B30C-33A5-44C2-AD63-7D222BAAF83C}" type="sibTrans" cxnId="{3983A40C-FF76-4D0D-B2CE-7FD1526E83EB}">
      <dgm:prSet/>
      <dgm:spPr/>
      <dgm:t>
        <a:bodyPr/>
        <a:lstStyle/>
        <a:p>
          <a:endParaRPr lang="en-US"/>
        </a:p>
      </dgm:t>
    </dgm:pt>
    <dgm:pt modelId="{256FD355-1939-4688-A9A2-BFAFAECFFBCA}">
      <dgm:prSet/>
      <dgm:spPr/>
      <dgm:t>
        <a:bodyPr/>
        <a:lstStyle/>
        <a:p>
          <a:r>
            <a:rPr lang="en-US" b="0" i="0" baseline="0"/>
            <a:t>Helps </a:t>
          </a:r>
          <a:r>
            <a:rPr lang="en-US" b="1" i="0" baseline="0"/>
            <a:t>prioritize areas</a:t>
          </a:r>
          <a:r>
            <a:rPr lang="en-US" b="0" i="0" baseline="0"/>
            <a:t> for conservation or adaptation. </a:t>
          </a:r>
          <a:r>
            <a:rPr lang="en-US" b="1" i="0" baseline="0"/>
            <a:t>Future Work:</a:t>
          </a:r>
          <a:endParaRPr lang="en-US"/>
        </a:p>
      </dgm:t>
    </dgm:pt>
    <dgm:pt modelId="{3979D16B-39BF-44EA-927C-0789C24D39C2}" type="parTrans" cxnId="{7B6900CB-89E3-4152-838F-BDBA9AC95840}">
      <dgm:prSet/>
      <dgm:spPr/>
      <dgm:t>
        <a:bodyPr/>
        <a:lstStyle/>
        <a:p>
          <a:endParaRPr lang="en-US"/>
        </a:p>
      </dgm:t>
    </dgm:pt>
    <dgm:pt modelId="{A1599882-DF24-4578-A426-4B82DA534234}" type="sibTrans" cxnId="{7B6900CB-89E3-4152-838F-BDBA9AC95840}">
      <dgm:prSet/>
      <dgm:spPr/>
      <dgm:t>
        <a:bodyPr/>
        <a:lstStyle/>
        <a:p>
          <a:endParaRPr lang="en-US"/>
        </a:p>
      </dgm:t>
    </dgm:pt>
    <dgm:pt modelId="{B9785683-04E0-4209-A31D-A187B845C2CC}">
      <dgm:prSet/>
      <dgm:spPr/>
      <dgm:t>
        <a:bodyPr/>
        <a:lstStyle/>
        <a:p>
          <a:r>
            <a:rPr lang="en-US" b="0" i="0" baseline="0"/>
            <a:t>Scale Up: Apply to larger regions.</a:t>
          </a:r>
          <a:endParaRPr lang="en-US"/>
        </a:p>
      </dgm:t>
    </dgm:pt>
    <dgm:pt modelId="{65ED1E77-7B68-4B73-86ED-50DF07482832}" type="parTrans" cxnId="{BB1217C5-53C8-46CA-8725-5DF5FE2C3F49}">
      <dgm:prSet/>
      <dgm:spPr/>
      <dgm:t>
        <a:bodyPr/>
        <a:lstStyle/>
        <a:p>
          <a:endParaRPr lang="en-US"/>
        </a:p>
      </dgm:t>
    </dgm:pt>
    <dgm:pt modelId="{9A985083-E7C9-4A87-89D0-B5EA01259C03}" type="sibTrans" cxnId="{BB1217C5-53C8-46CA-8725-5DF5FE2C3F49}">
      <dgm:prSet/>
      <dgm:spPr/>
      <dgm:t>
        <a:bodyPr/>
        <a:lstStyle/>
        <a:p>
          <a:endParaRPr lang="en-US"/>
        </a:p>
      </dgm:t>
    </dgm:pt>
    <dgm:pt modelId="{8A4049BD-4E7D-4704-8C99-C475F92CC0DE}">
      <dgm:prSet/>
      <dgm:spPr/>
      <dgm:t>
        <a:bodyPr/>
        <a:lstStyle/>
        <a:p>
          <a:r>
            <a:rPr lang="en-US" b="0" i="0" baseline="0"/>
            <a:t>Automate: Script the entire process.</a:t>
          </a:r>
          <a:endParaRPr lang="en-US"/>
        </a:p>
      </dgm:t>
    </dgm:pt>
    <dgm:pt modelId="{6FA3AF27-8AE6-4A35-8A40-C215EE141591}" type="parTrans" cxnId="{929B3B36-6438-4796-B533-65C0E50D7830}">
      <dgm:prSet/>
      <dgm:spPr/>
      <dgm:t>
        <a:bodyPr/>
        <a:lstStyle/>
        <a:p>
          <a:endParaRPr lang="en-US"/>
        </a:p>
      </dgm:t>
    </dgm:pt>
    <dgm:pt modelId="{8060BA25-E1B1-4E1D-837E-8AC879C0D292}" type="sibTrans" cxnId="{929B3B36-6438-4796-B533-65C0E50D7830}">
      <dgm:prSet/>
      <dgm:spPr/>
      <dgm:t>
        <a:bodyPr/>
        <a:lstStyle/>
        <a:p>
          <a:endParaRPr lang="en-US"/>
        </a:p>
      </dgm:t>
    </dgm:pt>
    <dgm:pt modelId="{C143C238-D307-4B12-9E59-BB41BE3DA43B}">
      <dgm:prSet/>
      <dgm:spPr/>
      <dgm:t>
        <a:bodyPr/>
        <a:lstStyle/>
        <a:p>
          <a:r>
            <a:rPr lang="en-US" b="0" i="0" baseline="0"/>
            <a:t>Web App: Create an interactive dashboard.</a:t>
          </a:r>
          <a:endParaRPr lang="en-US"/>
        </a:p>
      </dgm:t>
    </dgm:pt>
    <dgm:pt modelId="{CBC49CCF-3470-4D6A-A238-2E0F0186CF2F}" type="parTrans" cxnId="{4BC5BD63-D285-4EF4-97A8-66C9077BD205}">
      <dgm:prSet/>
      <dgm:spPr/>
      <dgm:t>
        <a:bodyPr/>
        <a:lstStyle/>
        <a:p>
          <a:endParaRPr lang="en-US"/>
        </a:p>
      </dgm:t>
    </dgm:pt>
    <dgm:pt modelId="{A4847C0A-8E32-4FC3-9CEA-FF1F4AE43870}" type="sibTrans" cxnId="{4BC5BD63-D285-4EF4-97A8-66C9077BD205}">
      <dgm:prSet/>
      <dgm:spPr/>
      <dgm:t>
        <a:bodyPr/>
        <a:lstStyle/>
        <a:p>
          <a:endParaRPr lang="en-US"/>
        </a:p>
      </dgm:t>
    </dgm:pt>
    <dgm:pt modelId="{CF2AB398-7CB5-49DB-AB05-B05200E08EB0}">
      <dgm:prSet/>
      <dgm:spPr/>
      <dgm:t>
        <a:bodyPr/>
        <a:lstStyle/>
        <a:p>
          <a:r>
            <a:rPr lang="en-US" b="0" i="0" baseline="0"/>
            <a:t>Predict: Use AI to forecast future erosion risk.</a:t>
          </a:r>
          <a:endParaRPr lang="en-US"/>
        </a:p>
      </dgm:t>
    </dgm:pt>
    <dgm:pt modelId="{0A1E38EA-2F8D-4764-988B-3E622ECACB34}" type="parTrans" cxnId="{AAD8F1FB-EBFC-4730-A2B8-CFC50114A575}">
      <dgm:prSet/>
      <dgm:spPr/>
      <dgm:t>
        <a:bodyPr/>
        <a:lstStyle/>
        <a:p>
          <a:endParaRPr lang="en-US"/>
        </a:p>
      </dgm:t>
    </dgm:pt>
    <dgm:pt modelId="{985EDF07-2AC6-4B14-9032-D61FD6FE5C69}" type="sibTrans" cxnId="{AAD8F1FB-EBFC-4730-A2B8-CFC50114A575}">
      <dgm:prSet/>
      <dgm:spPr/>
      <dgm:t>
        <a:bodyPr/>
        <a:lstStyle/>
        <a:p>
          <a:endParaRPr lang="en-US"/>
        </a:p>
      </dgm:t>
    </dgm:pt>
    <dgm:pt modelId="{68BD08A1-BBEC-452D-A43C-F31DDB62E0E6}" type="pres">
      <dgm:prSet presAssocID="{EA2ACB01-D0AF-4DAC-B957-49BEAE03B150}" presName="linear" presStyleCnt="0">
        <dgm:presLayoutVars>
          <dgm:animLvl val="lvl"/>
          <dgm:resizeHandles val="exact"/>
        </dgm:presLayoutVars>
      </dgm:prSet>
      <dgm:spPr/>
    </dgm:pt>
    <dgm:pt modelId="{8995D6E2-0429-4BF3-95A3-7DD37C393174}" type="pres">
      <dgm:prSet presAssocID="{596D0806-CE11-4A45-A485-40D43F816E4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7443E2-6273-4B76-A023-B3DF80582DD5}" type="pres">
      <dgm:prSet presAssocID="{8C60B30C-33A5-44C2-AD63-7D222BAAF83C}" presName="spacer" presStyleCnt="0"/>
      <dgm:spPr/>
    </dgm:pt>
    <dgm:pt modelId="{9461FB54-E9B4-4C87-9DE0-1316FE3BD979}" type="pres">
      <dgm:prSet presAssocID="{256FD355-1939-4688-A9A2-BFAFAECFFBC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5B36576-EFF2-439C-9590-DC4EC63AF30D}" type="pres">
      <dgm:prSet presAssocID="{A1599882-DF24-4578-A426-4B82DA534234}" presName="spacer" presStyleCnt="0"/>
      <dgm:spPr/>
    </dgm:pt>
    <dgm:pt modelId="{EE51495A-6562-4CEB-BEA3-D992A2E6931D}" type="pres">
      <dgm:prSet presAssocID="{B9785683-04E0-4209-A31D-A187B845C2C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19BE9E5-1231-4986-8454-E7950FA053F8}" type="pres">
      <dgm:prSet presAssocID="{9A985083-E7C9-4A87-89D0-B5EA01259C03}" presName="spacer" presStyleCnt="0"/>
      <dgm:spPr/>
    </dgm:pt>
    <dgm:pt modelId="{722D44C6-E22B-4717-9ACC-B1777B7CD4B5}" type="pres">
      <dgm:prSet presAssocID="{8A4049BD-4E7D-4704-8C99-C475F92CC0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83824C9-3992-4768-BC76-607B2754CC22}" type="pres">
      <dgm:prSet presAssocID="{8060BA25-E1B1-4E1D-837E-8AC879C0D292}" presName="spacer" presStyleCnt="0"/>
      <dgm:spPr/>
    </dgm:pt>
    <dgm:pt modelId="{F7BE6ADB-A4E4-469E-B920-7A1BC0F460E0}" type="pres">
      <dgm:prSet presAssocID="{C143C238-D307-4B12-9E59-BB41BE3DA43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3865A9F-303D-4D63-BFB3-37012FD8211B}" type="pres">
      <dgm:prSet presAssocID="{A4847C0A-8E32-4FC3-9CEA-FF1F4AE43870}" presName="spacer" presStyleCnt="0"/>
      <dgm:spPr/>
    </dgm:pt>
    <dgm:pt modelId="{FF55EF20-D614-452C-BA73-F1BB132184BC}" type="pres">
      <dgm:prSet presAssocID="{CF2AB398-7CB5-49DB-AB05-B05200E08EB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983A40C-FF76-4D0D-B2CE-7FD1526E83EB}" srcId="{EA2ACB01-D0AF-4DAC-B957-49BEAE03B150}" destId="{596D0806-CE11-4A45-A485-40D43F816E42}" srcOrd="0" destOrd="0" parTransId="{53C0F110-0438-4BC4-951D-101CD13A3E16}" sibTransId="{8C60B30C-33A5-44C2-AD63-7D222BAAF83C}"/>
    <dgm:cxn modelId="{BFA8880D-AD77-4339-A147-2747A6BB2B17}" type="presOf" srcId="{EA2ACB01-D0AF-4DAC-B957-49BEAE03B150}" destId="{68BD08A1-BBEC-452D-A43C-F31DDB62E0E6}" srcOrd="0" destOrd="0" presId="urn:microsoft.com/office/officeart/2005/8/layout/vList2"/>
    <dgm:cxn modelId="{F0799C15-046D-44E0-91C1-C8E9BD60F55C}" type="presOf" srcId="{C143C238-D307-4B12-9E59-BB41BE3DA43B}" destId="{F7BE6ADB-A4E4-469E-B920-7A1BC0F460E0}" srcOrd="0" destOrd="0" presId="urn:microsoft.com/office/officeart/2005/8/layout/vList2"/>
    <dgm:cxn modelId="{BF2D262F-5CF2-4CE0-ACD8-3E923D963F91}" type="presOf" srcId="{CF2AB398-7CB5-49DB-AB05-B05200E08EB0}" destId="{FF55EF20-D614-452C-BA73-F1BB132184BC}" srcOrd="0" destOrd="0" presId="urn:microsoft.com/office/officeart/2005/8/layout/vList2"/>
    <dgm:cxn modelId="{929B3B36-6438-4796-B533-65C0E50D7830}" srcId="{EA2ACB01-D0AF-4DAC-B957-49BEAE03B150}" destId="{8A4049BD-4E7D-4704-8C99-C475F92CC0DE}" srcOrd="3" destOrd="0" parTransId="{6FA3AF27-8AE6-4A35-8A40-C215EE141591}" sibTransId="{8060BA25-E1B1-4E1D-837E-8AC879C0D292}"/>
    <dgm:cxn modelId="{4BC5BD63-D285-4EF4-97A8-66C9077BD205}" srcId="{EA2ACB01-D0AF-4DAC-B957-49BEAE03B150}" destId="{C143C238-D307-4B12-9E59-BB41BE3DA43B}" srcOrd="4" destOrd="0" parTransId="{CBC49CCF-3470-4D6A-A238-2E0F0186CF2F}" sibTransId="{A4847C0A-8E32-4FC3-9CEA-FF1F4AE43870}"/>
    <dgm:cxn modelId="{13AEE59F-734D-4A38-BD24-0A531A924CDC}" type="presOf" srcId="{B9785683-04E0-4209-A31D-A187B845C2CC}" destId="{EE51495A-6562-4CEB-BEA3-D992A2E6931D}" srcOrd="0" destOrd="0" presId="urn:microsoft.com/office/officeart/2005/8/layout/vList2"/>
    <dgm:cxn modelId="{BB1217C5-53C8-46CA-8725-5DF5FE2C3F49}" srcId="{EA2ACB01-D0AF-4DAC-B957-49BEAE03B150}" destId="{B9785683-04E0-4209-A31D-A187B845C2CC}" srcOrd="2" destOrd="0" parTransId="{65ED1E77-7B68-4B73-86ED-50DF07482832}" sibTransId="{9A985083-E7C9-4A87-89D0-B5EA01259C03}"/>
    <dgm:cxn modelId="{0F1289CA-6D6C-4C99-B4E8-5B80E39F45FD}" type="presOf" srcId="{8A4049BD-4E7D-4704-8C99-C475F92CC0DE}" destId="{722D44C6-E22B-4717-9ACC-B1777B7CD4B5}" srcOrd="0" destOrd="0" presId="urn:microsoft.com/office/officeart/2005/8/layout/vList2"/>
    <dgm:cxn modelId="{7B6900CB-89E3-4152-838F-BDBA9AC95840}" srcId="{EA2ACB01-D0AF-4DAC-B957-49BEAE03B150}" destId="{256FD355-1939-4688-A9A2-BFAFAECFFBCA}" srcOrd="1" destOrd="0" parTransId="{3979D16B-39BF-44EA-927C-0789C24D39C2}" sibTransId="{A1599882-DF24-4578-A426-4B82DA534234}"/>
    <dgm:cxn modelId="{536B4EE8-D77D-4CDA-B443-363F901B7A87}" type="presOf" srcId="{256FD355-1939-4688-A9A2-BFAFAECFFBCA}" destId="{9461FB54-E9B4-4C87-9DE0-1316FE3BD979}" srcOrd="0" destOrd="0" presId="urn:microsoft.com/office/officeart/2005/8/layout/vList2"/>
    <dgm:cxn modelId="{F53945F2-F7DC-45FB-B888-306288A390D6}" type="presOf" srcId="{596D0806-CE11-4A45-A485-40D43F816E42}" destId="{8995D6E2-0429-4BF3-95A3-7DD37C393174}" srcOrd="0" destOrd="0" presId="urn:microsoft.com/office/officeart/2005/8/layout/vList2"/>
    <dgm:cxn modelId="{AAD8F1FB-EBFC-4730-A2B8-CFC50114A575}" srcId="{EA2ACB01-D0AF-4DAC-B957-49BEAE03B150}" destId="{CF2AB398-7CB5-49DB-AB05-B05200E08EB0}" srcOrd="5" destOrd="0" parTransId="{0A1E38EA-2F8D-4764-988B-3E622ECACB34}" sibTransId="{985EDF07-2AC6-4B14-9032-D61FD6FE5C69}"/>
    <dgm:cxn modelId="{55D972CE-5387-4647-8EC1-1258AE1ECF3A}" type="presParOf" srcId="{68BD08A1-BBEC-452D-A43C-F31DDB62E0E6}" destId="{8995D6E2-0429-4BF3-95A3-7DD37C393174}" srcOrd="0" destOrd="0" presId="urn:microsoft.com/office/officeart/2005/8/layout/vList2"/>
    <dgm:cxn modelId="{E0D31DA3-E476-40A6-AD5D-3409FDC2D1F6}" type="presParOf" srcId="{68BD08A1-BBEC-452D-A43C-F31DDB62E0E6}" destId="{2E7443E2-6273-4B76-A023-B3DF80582DD5}" srcOrd="1" destOrd="0" presId="urn:microsoft.com/office/officeart/2005/8/layout/vList2"/>
    <dgm:cxn modelId="{AED869DA-7742-4219-9CBD-20DB392238DA}" type="presParOf" srcId="{68BD08A1-BBEC-452D-A43C-F31DDB62E0E6}" destId="{9461FB54-E9B4-4C87-9DE0-1316FE3BD979}" srcOrd="2" destOrd="0" presId="urn:microsoft.com/office/officeart/2005/8/layout/vList2"/>
    <dgm:cxn modelId="{07C3A1B3-D196-4F3A-A91F-5ADE5BE3B788}" type="presParOf" srcId="{68BD08A1-BBEC-452D-A43C-F31DDB62E0E6}" destId="{85B36576-EFF2-439C-9590-DC4EC63AF30D}" srcOrd="3" destOrd="0" presId="urn:microsoft.com/office/officeart/2005/8/layout/vList2"/>
    <dgm:cxn modelId="{3DBDC8A5-4F1A-4D37-9335-4A61110A8F53}" type="presParOf" srcId="{68BD08A1-BBEC-452D-A43C-F31DDB62E0E6}" destId="{EE51495A-6562-4CEB-BEA3-D992A2E6931D}" srcOrd="4" destOrd="0" presId="urn:microsoft.com/office/officeart/2005/8/layout/vList2"/>
    <dgm:cxn modelId="{15BF0640-1C7B-4149-9A5B-B0DBD5378599}" type="presParOf" srcId="{68BD08A1-BBEC-452D-A43C-F31DDB62E0E6}" destId="{719BE9E5-1231-4986-8454-E7950FA053F8}" srcOrd="5" destOrd="0" presId="urn:microsoft.com/office/officeart/2005/8/layout/vList2"/>
    <dgm:cxn modelId="{B9186890-EF92-4409-B002-611C29EECB9E}" type="presParOf" srcId="{68BD08A1-BBEC-452D-A43C-F31DDB62E0E6}" destId="{722D44C6-E22B-4717-9ACC-B1777B7CD4B5}" srcOrd="6" destOrd="0" presId="urn:microsoft.com/office/officeart/2005/8/layout/vList2"/>
    <dgm:cxn modelId="{5270B169-9376-4ACD-8A25-1F0D72839250}" type="presParOf" srcId="{68BD08A1-BBEC-452D-A43C-F31DDB62E0E6}" destId="{283824C9-3992-4768-BC76-607B2754CC22}" srcOrd="7" destOrd="0" presId="urn:microsoft.com/office/officeart/2005/8/layout/vList2"/>
    <dgm:cxn modelId="{2E9148B8-49D2-4715-AB39-3BFC3478A60F}" type="presParOf" srcId="{68BD08A1-BBEC-452D-A43C-F31DDB62E0E6}" destId="{F7BE6ADB-A4E4-469E-B920-7A1BC0F460E0}" srcOrd="8" destOrd="0" presId="urn:microsoft.com/office/officeart/2005/8/layout/vList2"/>
    <dgm:cxn modelId="{304896BC-E00A-4BD9-8BF9-C81E0697587A}" type="presParOf" srcId="{68BD08A1-BBEC-452D-A43C-F31DDB62E0E6}" destId="{73865A9F-303D-4D63-BFB3-37012FD8211B}" srcOrd="9" destOrd="0" presId="urn:microsoft.com/office/officeart/2005/8/layout/vList2"/>
    <dgm:cxn modelId="{E459B33E-8550-4ABD-B6ED-88B5A16295F6}" type="presParOf" srcId="{68BD08A1-BBEC-452D-A43C-F31DDB62E0E6}" destId="{FF55EF20-D614-452C-BA73-F1BB132184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B6BE9-A82E-460F-9392-550C72796399}">
      <dsp:nvSpPr>
        <dsp:cNvPr id="0" name=""/>
        <dsp:cNvSpPr/>
      </dsp:nvSpPr>
      <dsp:spPr>
        <a:xfrm>
          <a:off x="0" y="5633"/>
          <a:ext cx="6263640" cy="12097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The sensitive coastline near </a:t>
          </a:r>
          <a:r>
            <a:rPr lang="en-US" sz="2200" b="1" i="0" kern="1200" baseline="0"/>
            <a:t>Kouchibouguac National Park</a:t>
          </a:r>
          <a:r>
            <a:rPr lang="en-US" sz="2200" b="0" i="0" kern="1200" baseline="0"/>
            <a:t> and communities like </a:t>
          </a:r>
          <a:r>
            <a:rPr lang="en-US" sz="2200" b="1" i="0" kern="1200" baseline="0"/>
            <a:t>Baie-Sainte-Anne</a:t>
          </a:r>
          <a:r>
            <a:rPr lang="en-US" sz="2200" b="0" i="0" kern="1200" baseline="0"/>
            <a:t> is vulnerable to erosion.</a:t>
          </a:r>
          <a:endParaRPr lang="en-US" sz="2200" kern="1200"/>
        </a:p>
      </dsp:txBody>
      <dsp:txXfrm>
        <a:off x="59057" y="64690"/>
        <a:ext cx="6145526" cy="1091666"/>
      </dsp:txXfrm>
    </dsp:sp>
    <dsp:sp modelId="{79D94CC7-26B0-4366-A12C-43654AE668AE}">
      <dsp:nvSpPr>
        <dsp:cNvPr id="0" name=""/>
        <dsp:cNvSpPr/>
      </dsp:nvSpPr>
      <dsp:spPr>
        <a:xfrm>
          <a:off x="0" y="1278773"/>
          <a:ext cx="6263640" cy="12097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This threatens unique ecosystems (dunes, marshes), infrastructure, and cultural sites.</a:t>
          </a:r>
          <a:endParaRPr lang="en-US" sz="2200" kern="1200"/>
        </a:p>
      </dsp:txBody>
      <dsp:txXfrm>
        <a:off x="59057" y="1337830"/>
        <a:ext cx="6145526" cy="1091666"/>
      </dsp:txXfrm>
    </dsp:sp>
    <dsp:sp modelId="{67CE44C9-9781-4A7A-A60D-54B31A5BFC36}">
      <dsp:nvSpPr>
        <dsp:cNvPr id="0" name=""/>
        <dsp:cNvSpPr/>
      </dsp:nvSpPr>
      <dsp:spPr>
        <a:xfrm>
          <a:off x="0" y="2551914"/>
          <a:ext cx="6263640" cy="12097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Traditional monitoring methods can be slow, expensive, and weather-dependent. </a:t>
          </a:r>
          <a:r>
            <a:rPr lang="en-US" sz="2200" b="1" i="0" kern="1200" baseline="0"/>
            <a:t>We need faster, reliable ways to track these changes.</a:t>
          </a:r>
          <a:endParaRPr lang="en-US" sz="2200" kern="1200"/>
        </a:p>
      </dsp:txBody>
      <dsp:txXfrm>
        <a:off x="59057" y="2610971"/>
        <a:ext cx="6145526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3ED2D-3DCD-468F-9CD9-502A2DD8ECD3}">
      <dsp:nvSpPr>
        <dsp:cNvPr id="0" name=""/>
        <dsp:cNvSpPr/>
      </dsp:nvSpPr>
      <dsp:spPr>
        <a:xfrm>
          <a:off x="0" y="3944058"/>
          <a:ext cx="7488936" cy="1294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Analyzed and mapped using </a:t>
          </a:r>
          <a:r>
            <a:rPr lang="en-CA" sz="2300" b="1" kern="1200"/>
            <a:t>QGIS</a:t>
          </a:r>
          <a:r>
            <a:rPr lang="en-CA" sz="2300" kern="1200"/>
            <a:t> (free, open-source GIS software). </a:t>
          </a:r>
          <a:r>
            <a:rPr lang="en-CA" sz="2300" b="1" kern="1200"/>
            <a:t>Provides a cost-effective and repeatable method for shoreline change detection.</a:t>
          </a:r>
          <a:endParaRPr lang="en-US" sz="2300" kern="1200"/>
        </a:p>
      </dsp:txBody>
      <dsp:txXfrm>
        <a:off x="0" y="3944058"/>
        <a:ext cx="7488936" cy="1294527"/>
      </dsp:txXfrm>
    </dsp:sp>
    <dsp:sp modelId="{72E8CB32-4AA5-4C47-9F0A-77B9CB5293F2}">
      <dsp:nvSpPr>
        <dsp:cNvPr id="0" name=""/>
        <dsp:cNvSpPr/>
      </dsp:nvSpPr>
      <dsp:spPr>
        <a:xfrm rot="10800000">
          <a:off x="0" y="1972492"/>
          <a:ext cx="7488936" cy="199098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Processed using </a:t>
          </a:r>
          <a:r>
            <a:rPr lang="en-CA" sz="2300" b="1" kern="1200"/>
            <a:t>ESA SNAP</a:t>
          </a:r>
          <a:r>
            <a:rPr lang="en-CA" sz="2300" kern="1200"/>
            <a:t> (free, open-source scientific software).</a:t>
          </a:r>
          <a:endParaRPr lang="en-US" sz="2300" kern="1200"/>
        </a:p>
      </dsp:txBody>
      <dsp:txXfrm rot="10800000">
        <a:off x="0" y="1972492"/>
        <a:ext cx="7488936" cy="1293681"/>
      </dsp:txXfrm>
    </dsp:sp>
    <dsp:sp modelId="{797ACBC1-AF5D-4CE7-A066-23D0BF57229C}">
      <dsp:nvSpPr>
        <dsp:cNvPr id="0" name=""/>
        <dsp:cNvSpPr/>
      </dsp:nvSpPr>
      <dsp:spPr>
        <a:xfrm rot="10800000">
          <a:off x="0" y="926"/>
          <a:ext cx="7488936" cy="199098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Developed a rapid workflow using </a:t>
          </a:r>
          <a:r>
            <a:rPr lang="en-CA" sz="2300" b="1" kern="1200" dirty="0"/>
            <a:t>RADARSAT Constellation Mission (RCM)</a:t>
          </a:r>
          <a:r>
            <a:rPr lang="en-CA" sz="2300" kern="1200" dirty="0"/>
            <a:t> SAR data – sees through clouds and darkness! </a:t>
          </a:r>
          <a:endParaRPr lang="en-US" sz="2300" kern="1200" dirty="0"/>
        </a:p>
      </dsp:txBody>
      <dsp:txXfrm rot="10800000">
        <a:off x="0" y="926"/>
        <a:ext cx="7488936" cy="1293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26146-35DA-4683-A24E-589D1AE84241}">
      <dsp:nvSpPr>
        <dsp:cNvPr id="0" name=""/>
        <dsp:cNvSpPr/>
      </dsp:nvSpPr>
      <dsp:spPr>
        <a:xfrm>
          <a:off x="0" y="4200"/>
          <a:ext cx="6620255" cy="894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89663-3B4A-42A7-913F-9DD6857A2974}">
      <dsp:nvSpPr>
        <dsp:cNvPr id="0" name=""/>
        <dsp:cNvSpPr/>
      </dsp:nvSpPr>
      <dsp:spPr>
        <a:xfrm>
          <a:off x="270650" y="205510"/>
          <a:ext cx="492091" cy="492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0250-53C3-4ECE-B4D5-22A69E953908}">
      <dsp:nvSpPr>
        <dsp:cNvPr id="0" name=""/>
        <dsp:cNvSpPr/>
      </dsp:nvSpPr>
      <dsp:spPr>
        <a:xfrm>
          <a:off x="1033392" y="4200"/>
          <a:ext cx="5586863" cy="89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90" tIns="94690" rIns="94690" bIns="946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Download RCM Data</a:t>
          </a:r>
          <a:r>
            <a:rPr lang="en-US" sz="1900" b="0" i="0" kern="1200" baseline="0"/>
            <a:t> (EODMS Portal, ~2020 &amp; ~2024 images)</a:t>
          </a:r>
          <a:endParaRPr lang="en-US" sz="1900" kern="1200"/>
        </a:p>
      </dsp:txBody>
      <dsp:txXfrm>
        <a:off x="1033392" y="4200"/>
        <a:ext cx="5586863" cy="894711"/>
      </dsp:txXfrm>
    </dsp:sp>
    <dsp:sp modelId="{C93A3DB8-43F7-4E80-B4C9-D7CA3EAD0162}">
      <dsp:nvSpPr>
        <dsp:cNvPr id="0" name=""/>
        <dsp:cNvSpPr/>
      </dsp:nvSpPr>
      <dsp:spPr>
        <a:xfrm>
          <a:off x="0" y="1122590"/>
          <a:ext cx="6620255" cy="894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692C5-89F4-4CC3-883A-D8D2028A46C9}">
      <dsp:nvSpPr>
        <dsp:cNvPr id="0" name=""/>
        <dsp:cNvSpPr/>
      </dsp:nvSpPr>
      <dsp:spPr>
        <a:xfrm>
          <a:off x="270650" y="1323900"/>
          <a:ext cx="492091" cy="492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ED46A-283B-4DE1-A763-E49E9C43FB06}">
      <dsp:nvSpPr>
        <dsp:cNvPr id="0" name=""/>
        <dsp:cNvSpPr/>
      </dsp:nvSpPr>
      <dsp:spPr>
        <a:xfrm>
          <a:off x="1033392" y="1122590"/>
          <a:ext cx="5586863" cy="89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90" tIns="94690" rIns="94690" bIns="946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Pre-Process in SNAP</a:t>
          </a:r>
          <a:r>
            <a:rPr lang="en-US" sz="1900" b="0" i="0" kern="1200" baseline="0"/>
            <a:t> (Calibrate -&gt; Speckle Filter -&gt; Terrain Correct)</a:t>
          </a:r>
          <a:endParaRPr lang="en-US" sz="1900" kern="1200"/>
        </a:p>
      </dsp:txBody>
      <dsp:txXfrm>
        <a:off x="1033392" y="1122590"/>
        <a:ext cx="5586863" cy="894711"/>
      </dsp:txXfrm>
    </dsp:sp>
    <dsp:sp modelId="{43ABB7FB-1497-423B-B303-EF478C0D2017}">
      <dsp:nvSpPr>
        <dsp:cNvPr id="0" name=""/>
        <dsp:cNvSpPr/>
      </dsp:nvSpPr>
      <dsp:spPr>
        <a:xfrm>
          <a:off x="0" y="2240980"/>
          <a:ext cx="6620255" cy="894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FB515-9CCC-4B92-99A3-293E369A4115}">
      <dsp:nvSpPr>
        <dsp:cNvPr id="0" name=""/>
        <dsp:cNvSpPr/>
      </dsp:nvSpPr>
      <dsp:spPr>
        <a:xfrm>
          <a:off x="270650" y="2442290"/>
          <a:ext cx="492091" cy="492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2AB9D-CB41-49A0-B4E3-A01527F2DEC4}">
      <dsp:nvSpPr>
        <dsp:cNvPr id="0" name=""/>
        <dsp:cNvSpPr/>
      </dsp:nvSpPr>
      <dsp:spPr>
        <a:xfrm>
          <a:off x="1033392" y="2240980"/>
          <a:ext cx="5586863" cy="89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90" tIns="94690" rIns="94690" bIns="946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Extract Shorelines in QGIS</a:t>
          </a:r>
          <a:r>
            <a:rPr lang="en-US" sz="1900" b="0" i="0" kern="1200" baseline="0"/>
            <a:t> (Polygonize -&gt; Filter Land -&gt; Polygons to Lines)</a:t>
          </a:r>
          <a:endParaRPr lang="en-US" sz="1900" kern="1200"/>
        </a:p>
      </dsp:txBody>
      <dsp:txXfrm>
        <a:off x="1033392" y="2240980"/>
        <a:ext cx="5586863" cy="894711"/>
      </dsp:txXfrm>
    </dsp:sp>
    <dsp:sp modelId="{017CA073-485B-4194-8C48-57211346FBE7}">
      <dsp:nvSpPr>
        <dsp:cNvPr id="0" name=""/>
        <dsp:cNvSpPr/>
      </dsp:nvSpPr>
      <dsp:spPr>
        <a:xfrm>
          <a:off x="0" y="3359369"/>
          <a:ext cx="6620255" cy="894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7CC60-EAAE-4168-A279-D520D6AFAC9E}">
      <dsp:nvSpPr>
        <dsp:cNvPr id="0" name=""/>
        <dsp:cNvSpPr/>
      </dsp:nvSpPr>
      <dsp:spPr>
        <a:xfrm>
          <a:off x="270650" y="3560680"/>
          <a:ext cx="492091" cy="4920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645F8-525F-4EAA-A959-2B99DDC7240F}">
      <dsp:nvSpPr>
        <dsp:cNvPr id="0" name=""/>
        <dsp:cNvSpPr/>
      </dsp:nvSpPr>
      <dsp:spPr>
        <a:xfrm>
          <a:off x="1033392" y="3359369"/>
          <a:ext cx="5586863" cy="89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90" tIns="94690" rIns="94690" bIns="946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Compare &amp; Visualize</a:t>
          </a:r>
          <a:r>
            <a:rPr lang="en-US" sz="1900" b="0" i="0" kern="1200" baseline="0"/>
            <a:t> (Overlay lines on map) </a:t>
          </a:r>
          <a:endParaRPr lang="en-US" sz="1900" kern="1200"/>
        </a:p>
      </dsp:txBody>
      <dsp:txXfrm>
        <a:off x="1033392" y="3359369"/>
        <a:ext cx="5586863" cy="894711"/>
      </dsp:txXfrm>
    </dsp:sp>
    <dsp:sp modelId="{0B0E70A3-ADC9-440A-AB4F-2300022D90AB}">
      <dsp:nvSpPr>
        <dsp:cNvPr id="0" name=""/>
        <dsp:cNvSpPr/>
      </dsp:nvSpPr>
      <dsp:spPr>
        <a:xfrm>
          <a:off x="0" y="4477759"/>
          <a:ext cx="6620255" cy="8947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7B1DE-3B51-400C-A574-4E5A55548270}">
      <dsp:nvSpPr>
        <dsp:cNvPr id="0" name=""/>
        <dsp:cNvSpPr/>
      </dsp:nvSpPr>
      <dsp:spPr>
        <a:xfrm>
          <a:off x="270650" y="4679069"/>
          <a:ext cx="492091" cy="4920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CBF5B-3C37-491A-9AAA-2ABDBFF48D15}">
      <dsp:nvSpPr>
        <dsp:cNvPr id="0" name=""/>
        <dsp:cNvSpPr/>
      </dsp:nvSpPr>
      <dsp:spPr>
        <a:xfrm>
          <a:off x="1033392" y="4477759"/>
          <a:ext cx="5586863" cy="89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90" tIns="94690" rIns="94690" bIns="946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Key Benefit:</a:t>
          </a:r>
          <a:r>
            <a:rPr lang="en-US" sz="1900" b="0" i="0" kern="1200" baseline="0"/>
            <a:t> SAR data provides reliable, all-weather monitoring.</a:t>
          </a:r>
          <a:endParaRPr lang="en-US" sz="1900" kern="1200"/>
        </a:p>
      </dsp:txBody>
      <dsp:txXfrm>
        <a:off x="1033392" y="4477759"/>
        <a:ext cx="5586863" cy="894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5D6E2-0429-4BF3-95A3-7DD37C393174}">
      <dsp:nvSpPr>
        <dsp:cNvPr id="0" name=""/>
        <dsp:cNvSpPr/>
      </dsp:nvSpPr>
      <dsp:spPr>
        <a:xfrm>
          <a:off x="0" y="78336"/>
          <a:ext cx="6620255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Provides </a:t>
          </a:r>
          <a:r>
            <a:rPr lang="en-US" sz="1900" b="1" i="0" kern="1200" baseline="0"/>
            <a:t>evidence-based data</a:t>
          </a:r>
          <a:r>
            <a:rPr lang="en-US" sz="1900" b="0" i="0" kern="1200" baseline="0"/>
            <a:t> for park managers &amp; communities.</a:t>
          </a:r>
          <a:endParaRPr lang="en-US" sz="1900" kern="1200"/>
        </a:p>
      </dsp:txBody>
      <dsp:txXfrm>
        <a:off x="36896" y="115232"/>
        <a:ext cx="6546463" cy="682028"/>
      </dsp:txXfrm>
    </dsp:sp>
    <dsp:sp modelId="{9461FB54-E9B4-4C87-9DE0-1316FE3BD979}">
      <dsp:nvSpPr>
        <dsp:cNvPr id="0" name=""/>
        <dsp:cNvSpPr/>
      </dsp:nvSpPr>
      <dsp:spPr>
        <a:xfrm>
          <a:off x="0" y="888876"/>
          <a:ext cx="6620255" cy="755820"/>
        </a:xfrm>
        <a:prstGeom prst="roundRect">
          <a:avLst/>
        </a:prstGeom>
        <a:solidFill>
          <a:schemeClr val="accent2">
            <a:hueOff val="-2073801"/>
            <a:satOff val="-4082"/>
            <a:lumOff val="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Helps </a:t>
          </a:r>
          <a:r>
            <a:rPr lang="en-US" sz="1900" b="1" i="0" kern="1200" baseline="0"/>
            <a:t>prioritize areas</a:t>
          </a:r>
          <a:r>
            <a:rPr lang="en-US" sz="1900" b="0" i="0" kern="1200" baseline="0"/>
            <a:t> for conservation or adaptation. </a:t>
          </a:r>
          <a:r>
            <a:rPr lang="en-US" sz="1900" b="1" i="0" kern="1200" baseline="0"/>
            <a:t>Future Work:</a:t>
          </a:r>
          <a:endParaRPr lang="en-US" sz="1900" kern="1200"/>
        </a:p>
      </dsp:txBody>
      <dsp:txXfrm>
        <a:off x="36896" y="925772"/>
        <a:ext cx="6546463" cy="682028"/>
      </dsp:txXfrm>
    </dsp:sp>
    <dsp:sp modelId="{EE51495A-6562-4CEB-BEA3-D992A2E6931D}">
      <dsp:nvSpPr>
        <dsp:cNvPr id="0" name=""/>
        <dsp:cNvSpPr/>
      </dsp:nvSpPr>
      <dsp:spPr>
        <a:xfrm>
          <a:off x="0" y="1699416"/>
          <a:ext cx="6620255" cy="755820"/>
        </a:xfrm>
        <a:prstGeom prst="roundRect">
          <a:avLst/>
        </a:prstGeom>
        <a:solidFill>
          <a:schemeClr val="accent2">
            <a:hueOff val="-4147603"/>
            <a:satOff val="-8163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Scale Up: Apply to larger regions.</a:t>
          </a:r>
          <a:endParaRPr lang="en-US" sz="1900" kern="1200"/>
        </a:p>
      </dsp:txBody>
      <dsp:txXfrm>
        <a:off x="36896" y="1736312"/>
        <a:ext cx="6546463" cy="682028"/>
      </dsp:txXfrm>
    </dsp:sp>
    <dsp:sp modelId="{722D44C6-E22B-4717-9ACC-B1777B7CD4B5}">
      <dsp:nvSpPr>
        <dsp:cNvPr id="0" name=""/>
        <dsp:cNvSpPr/>
      </dsp:nvSpPr>
      <dsp:spPr>
        <a:xfrm>
          <a:off x="0" y="2509956"/>
          <a:ext cx="6620255" cy="755820"/>
        </a:xfrm>
        <a:prstGeom prst="roundRect">
          <a:avLst/>
        </a:prstGeom>
        <a:solidFill>
          <a:schemeClr val="accent2">
            <a:hueOff val="-6221405"/>
            <a:satOff val="-12245"/>
            <a:lumOff val="7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Automate: Script the entire process.</a:t>
          </a:r>
          <a:endParaRPr lang="en-US" sz="1900" kern="1200"/>
        </a:p>
      </dsp:txBody>
      <dsp:txXfrm>
        <a:off x="36896" y="2546852"/>
        <a:ext cx="6546463" cy="682028"/>
      </dsp:txXfrm>
    </dsp:sp>
    <dsp:sp modelId="{F7BE6ADB-A4E4-469E-B920-7A1BC0F460E0}">
      <dsp:nvSpPr>
        <dsp:cNvPr id="0" name=""/>
        <dsp:cNvSpPr/>
      </dsp:nvSpPr>
      <dsp:spPr>
        <a:xfrm>
          <a:off x="0" y="3320496"/>
          <a:ext cx="6620255" cy="755820"/>
        </a:xfrm>
        <a:prstGeom prst="roundRect">
          <a:avLst/>
        </a:prstGeom>
        <a:solidFill>
          <a:schemeClr val="accent2">
            <a:hueOff val="-8295206"/>
            <a:satOff val="-16326"/>
            <a:lumOff val="10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Web App: Create an interactive dashboard.</a:t>
          </a:r>
          <a:endParaRPr lang="en-US" sz="1900" kern="1200"/>
        </a:p>
      </dsp:txBody>
      <dsp:txXfrm>
        <a:off x="36896" y="3357392"/>
        <a:ext cx="6546463" cy="682028"/>
      </dsp:txXfrm>
    </dsp:sp>
    <dsp:sp modelId="{FF55EF20-D614-452C-BA73-F1BB132184BC}">
      <dsp:nvSpPr>
        <dsp:cNvPr id="0" name=""/>
        <dsp:cNvSpPr/>
      </dsp:nvSpPr>
      <dsp:spPr>
        <a:xfrm>
          <a:off x="0" y="4131036"/>
          <a:ext cx="6620255" cy="75582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Predict: Use AI to forecast future erosion risk.</a:t>
          </a:r>
          <a:endParaRPr lang="en-US" sz="1900" kern="1200"/>
        </a:p>
      </dsp:txBody>
      <dsp:txXfrm>
        <a:off x="36896" y="4167932"/>
        <a:ext cx="6546463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2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8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island surrounded by blue and pink waters.">
            <a:extLst>
              <a:ext uri="{FF2B5EF4-FFF2-40B4-BE49-F238E27FC236}">
                <a16:creationId xmlns:a16="http://schemas.microsoft.com/office/drawing/2014/main" id="{66E234E4-B60B-6A64-7757-DBD455D990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246" b="10216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4272D-527A-EA2E-8FFC-C603EE60F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Automated Shoreline Monitoring near Kouchibouguac National Park using RADARSAT Data</a:t>
            </a:r>
            <a:endParaRPr lang="en-CA" sz="3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F4F7-0D8F-0FF0-D15E-07CE36F64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Detecting Coastal Change with Open Data &amp; Tools</a:t>
            </a:r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FFFFFF"/>
                </a:solidFill>
              </a:rPr>
              <a:t>Author:</a:t>
            </a:r>
            <a:r>
              <a:rPr lang="en-US" sz="1900" dirty="0">
                <a:solidFill>
                  <a:srgbClr val="FFFFFF"/>
                </a:solidFill>
              </a:rPr>
              <a:t> Abdul Rahim </a:t>
            </a:r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FFFFFF"/>
                </a:solidFill>
              </a:rPr>
              <a:t>Event:</a:t>
            </a:r>
            <a:r>
              <a:rPr lang="en-US" sz="1900" dirty="0">
                <a:solidFill>
                  <a:srgbClr val="FFFFFF"/>
                </a:solidFill>
              </a:rPr>
              <a:t> Mission Accepted Space Hackathon Hackathon - Oct 24-26, 2025</a:t>
            </a:r>
            <a:endParaRPr lang="en-CA" sz="19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0F24D-8322-DA45-E8B3-E7AFA052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 dirty="0"/>
              <a:t>Our Coasts Are Changing Rapidly</a:t>
            </a:r>
            <a:endParaRPr lang="en-CA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Rainy scene">
            <a:extLst>
              <a:ext uri="{FF2B5EF4-FFF2-40B4-BE49-F238E27FC236}">
                <a16:creationId xmlns:a16="http://schemas.microsoft.com/office/drawing/2014/main" id="{BC19AD02-FC6D-EB62-FC48-C3C787B1F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58610517-1723-89F9-6564-D4B1E0436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75965"/>
              </p:ext>
            </p:extLst>
          </p:nvPr>
        </p:nvGraphicFramePr>
        <p:xfrm>
          <a:off x="521208" y="2578608"/>
          <a:ext cx="626364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611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CB16C-D46B-4B6F-22DA-A6FD0A44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Automated Monitoring with Free Satellite Data</a:t>
            </a:r>
            <a:endParaRPr lang="en-CA" sz="4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1A2C2C-2A06-8936-0C6A-E5009DDFE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863592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84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2A8FE-78D2-1940-DE46-21CE05CF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From Satellite Pixels to Shoreline Change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23FACD1-555A-451D-DA25-E86464C50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737520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22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4C255-1588-F2F9-1F63-B1BDD3AD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en-US" dirty="0"/>
              <a:t>Measurable Shoreline Change Detected (2020-2024)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7C19-C4FE-E3A1-2421-E1F38513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r>
              <a:rPr lang="en-US" b="1" dirty="0"/>
              <a:t>Key Finding:</a:t>
            </a:r>
            <a:r>
              <a:rPr lang="en-US" dirty="0"/>
              <a:t> Erosion detected where red line is inland from blue. Measured up to </a:t>
            </a:r>
            <a:r>
              <a:rPr lang="en-US" b="1" dirty="0"/>
              <a:t>130 meters</a:t>
            </a:r>
            <a:r>
              <a:rPr lang="en-US" dirty="0"/>
              <a:t> of retreat. </a:t>
            </a:r>
            <a:r>
              <a:rPr lang="en-US" b="1" dirty="0"/>
              <a:t>This workflow successfully quantifies coastal change near </a:t>
            </a:r>
            <a:r>
              <a:rPr lang="en-US" b="1" dirty="0" err="1"/>
              <a:t>Kouchibouguac</a:t>
            </a:r>
            <a:r>
              <a:rPr lang="en-US" b="1" dirty="0"/>
              <a:t>.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35F662F4-E401-B2F9-A941-F47BCC629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2566663"/>
            <a:ext cx="5357249" cy="37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6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A7DE85E-17C7-AD3E-9ABC-501173EA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Actionable Insights &amp; Scalable Potential Impact:</a:t>
            </a:r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874CB022-D6FF-C12D-B958-6C65E47CE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64588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07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D0935-6543-41BC-664E-11AC200A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EE571E70-8A4E-52A5-203C-958B7E96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89002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Automated Shoreline Monitoring near Kouchibouguac National Park using RADARSAT Data</vt:lpstr>
      <vt:lpstr>Our Coasts Are Changing Rapidly</vt:lpstr>
      <vt:lpstr>Automated Monitoring with Free Satellite Data</vt:lpstr>
      <vt:lpstr>From Satellite Pixels to Shoreline Change</vt:lpstr>
      <vt:lpstr>Measurable Shoreline Change Detected (2020-2024)</vt:lpstr>
      <vt:lpstr>Actionable Insights &amp; Scalable Potential Impact: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Rahim Memon</dc:creator>
  <cp:lastModifiedBy>mmr96015@gmail.com</cp:lastModifiedBy>
  <cp:revision>1</cp:revision>
  <dcterms:created xsi:type="dcterms:W3CDTF">2025-10-26T17:27:17Z</dcterms:created>
  <dcterms:modified xsi:type="dcterms:W3CDTF">2025-10-26T17:52:13Z</dcterms:modified>
</cp:coreProperties>
</file>