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37F-7868-DC46-81E6-086080AFA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4D13-EAED-6645-9602-AD57933B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DA95-05D0-1C40-A8E5-CD323838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B3CF-F978-314F-B953-613E84A8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47A4-99D8-C347-90A7-9BFECA4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28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2DD3-8E5C-E54A-919B-C0CBCD99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703BA-01FF-2D4A-B57F-009B0FE6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7757-E163-8B4E-AAF4-86BC96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6C9E-0262-964E-84B2-226BD61A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8CF4-3C9F-CA49-AA4F-C965BDBB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62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95E84-FBA3-4240-9E72-1E0EDE45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0C0D-B021-7A4B-A4D0-320905B3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B78B-492C-B141-881A-44F25293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840E-38F3-4D4A-B9D2-0F52418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7298-393C-7B46-8F45-04F2C97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8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FEC8-F830-D444-A1C8-2C168E1A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FDF-2606-D442-9EF7-87F3993F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2F2B-F415-C948-AAB2-7DFD85B4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08E5-0F7A-A24A-A6A7-8A59F249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AAA1-0F00-9249-A9B4-31C3B942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4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72B7-796F-1843-A529-FB68DD5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1CB0-3345-764B-9E1C-B6E197DF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A3C4-0095-EF49-836C-D1808D3E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4639-16C1-EE42-97AC-A839B48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032-9D53-854D-AD0B-D567D8D0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428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888F-EC36-8E43-9D9B-3B193E8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F521-AD90-5648-BDF8-89DD72E2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2577-04DE-5341-84C9-96617424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02331-EA9E-9646-B3CA-65EE3F4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A8BF-6E78-774E-8E2D-AF9459A4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0466-0216-474B-A883-7740A496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10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A4FF-7878-0849-AF86-F50C0B1F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3935-DD53-1C4F-8BF8-ACA1896A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51FC7-AFF8-FB4D-9EEE-891C271FB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BAC71-B4AC-D04A-8779-5521D55B8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805FD-4B5F-D642-A335-D803FD780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66C1C-3DF8-EE4D-9D68-F27EBA8F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1244A-D068-3642-9A9D-E12BD22F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D3EA3-109C-F642-81E5-9FF0E654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58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84D-4C3C-404E-A17A-833BCC8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F64B-B908-284B-BC25-29D863A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7881-60D2-AF41-AE5C-0524B4B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03983-DD5C-D84B-85E5-42AA4247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50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5EFB-FD78-EA49-B11E-A7ED6726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1CF46-A245-3B4D-BB2D-36B0D7B6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6105-35B4-D04D-96CC-9474AC93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96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3CE9-00B1-7D40-84A4-E1B9B44B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6D78-C8AE-BC4B-8B9D-E4A8BCD0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4398-AF1F-F943-8567-C32AFCD3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A51B-D101-4A40-9D2D-6F116377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BAF5-A4F8-7E41-9DE7-5105BA8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92A8-6837-9F46-BFE8-21E6C9C9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17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3233-453D-1D4C-A8F6-C15B1175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94B9D-355C-AB43-A6F0-9EA598FE3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D2C6-0DB6-B644-A6A8-FDC926C4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111F5-9165-4143-860B-495C7635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05FC-A594-D84E-880D-6564656E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C1DC-3246-0F45-B333-214A3493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91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4F53-0789-B643-8A56-6655937F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C49A-7380-3B4C-9574-C4CB3DD3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8BAB-C3DA-F44A-80DC-3FD4B5B5E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5B87-7471-634B-983B-A59B27F79F11}" type="datetimeFigureOut">
              <a:rPr lang="en-CH" smtClean="0"/>
              <a:t>07.09.20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1BAD-5608-1D41-AF0D-CD350A758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0EC1-A8B9-6440-9744-EF8D9348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17AA-3B0F-2048-AB06-901CC69F52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48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, holding, food&#10;&#10;Description automatically generated">
            <a:extLst>
              <a:ext uri="{FF2B5EF4-FFF2-40B4-BE49-F238E27FC236}">
                <a16:creationId xmlns:a16="http://schemas.microsoft.com/office/drawing/2014/main" id="{A3A033BD-C452-4E47-B6C1-869FBB18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1" y="-100208"/>
            <a:ext cx="5890258" cy="76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65D4D86D-862F-7D46-8DE8-E4CF2199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786"/>
            <a:ext cx="12191999" cy="81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5C983BD1-482D-E84E-B41C-234C11DF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0160" y="350729"/>
            <a:ext cx="25052993" cy="65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1</cp:revision>
  <dcterms:created xsi:type="dcterms:W3CDTF">2020-09-07T11:59:56Z</dcterms:created>
  <dcterms:modified xsi:type="dcterms:W3CDTF">2020-09-07T12:04:58Z</dcterms:modified>
</cp:coreProperties>
</file>