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8BF"/>
    <a:srgbClr val="17304F"/>
    <a:srgbClr val="8B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25"/>
  </p:normalViewPr>
  <p:slideViewPr>
    <p:cSldViewPr snapToGrid="0" snapToObjects="1">
      <p:cViewPr varScale="1">
        <p:scale>
          <a:sx n="85" d="100"/>
          <a:sy n="8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180D-CBC8-3844-8FD7-7B6ECB66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F899-107E-584B-A954-A9939F37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9948-1250-6D47-AA52-846A1142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0B13-CD0B-3849-9902-1595CB4E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BECF-14B0-634C-A2E5-3C148E45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689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483D-A343-544D-A29A-55B9E61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48F3-671C-114A-B1A1-42403253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4280-AE06-AB41-B575-3C496D03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B5CB-B219-CD42-BF6E-AC6C194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4813-906E-3B4C-9897-92502AD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129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9E60E-54B6-A545-AD19-FC42C62BD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D39E5-7CA7-484F-8B8C-4C216FAF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8328-DC91-DF4F-8AAE-E9E1F2AE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F7B6-F78D-4341-BFAC-F41B3CE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ADA5-716C-6042-8110-6921FD29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77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171-8107-5144-8782-5DE94D1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8A2E-5442-0A4E-90A3-9D9E39AF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6100-C3BA-DC4A-BDA0-54972320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FDE2-9CAE-C04B-B4C9-23B00BA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4B75-A111-234F-A270-E5CF2D13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664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03C4-23D3-3E44-BD42-52E8B542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8FC5-F404-0E4C-9DE6-16EB2A52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096-9E54-5A43-974E-8B13EFFA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D7D5-C2FF-2845-8AF9-4FD7E99B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4245-31A1-224C-B65A-84673872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3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E1CA-B330-6C46-B007-538B6DFB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EC12-F42C-C64A-B88B-656C8569B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E83A7-E2B8-9C40-A6B6-BF99221D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138E-1461-C94D-899B-529E22A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9BCC-01F4-8647-971F-8A4A56C6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B1EB-71AC-D94F-B82E-4E1C2885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53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062-F9B3-3E4C-992F-BC17D020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6DFA-35A4-BE4A-94A0-EB5A9366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3ABF-49B0-E44C-A5AD-7FD13D2D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51915-B68C-5744-9FBE-403AFB6E0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DE748-8048-8341-AF0D-6DC546A3E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751A-9C16-C346-B1B3-AAF89020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C47E-C681-344D-801B-A5F6884F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C0B1E-1901-6F4A-B0F6-BF39F063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656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7137-090F-C846-A84F-68B4B260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E460F-F80C-5948-B5AB-572BFAB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20049-752C-BD4F-AC57-3896F0D6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F565-3E86-124E-A288-C563EA7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897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0B05E-E3BD-894C-AAF5-B04599B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196A6-3903-3749-A6CB-5AF4DBA1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022B-8646-854A-9AEF-8492132C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56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72F-464E-2D46-98F1-29FCE856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9BC0-1ABB-6B41-8273-E51A0AA0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A8985-4364-554A-8278-67BB621A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ECA4E-BCED-1843-97AB-BD18616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24D5-BE21-7E43-B365-0EA089B7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5484-E506-0C4C-93C2-862918B5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98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4C1F-F595-BB40-823F-422CEA0B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4824E-B1F2-DE47-A9E6-7967B8548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EACDF-DF86-A444-884A-CC7AC62B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990E1-3ABF-E84A-B681-3FDDD56F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3047-00EC-C246-821F-9FE36811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5507-27FB-7345-B869-7AAAFEE9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16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141AF-65A0-C449-BF53-E82456A3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8B1E-A545-E14D-9391-86EA30D4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912C-A99E-1D46-99B7-FA66E2E8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976C-125B-AB49-9CB6-1841D07C855B}" type="datetimeFigureOut">
              <a:rPr lang="en-CH" smtClean="0"/>
              <a:t>09.09.20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3D5B-E390-9D4E-A0BB-609C9C471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0F83-A822-FC4A-8480-2B70B948E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1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8260EBA-4E9B-834A-BC95-29FD68387ECD}"/>
              </a:ext>
            </a:extLst>
          </p:cNvPr>
          <p:cNvSpPr/>
          <p:nvPr/>
        </p:nvSpPr>
        <p:spPr>
          <a:xfrm>
            <a:off x="1694860" y="3124448"/>
            <a:ext cx="625646" cy="724569"/>
          </a:xfrm>
          <a:custGeom>
            <a:avLst/>
            <a:gdLst>
              <a:gd name="connsiteX0" fmla="*/ 466320 w 932643"/>
              <a:gd name="connsiteY0" fmla="*/ 0 h 1080107"/>
              <a:gd name="connsiteX1" fmla="*/ 736347 w 932643"/>
              <a:gd name="connsiteY1" fmla="*/ 270027 h 1080107"/>
              <a:gd name="connsiteX2" fmla="*/ 657258 w 932643"/>
              <a:gd name="connsiteY2" fmla="*/ 460965 h 1080107"/>
              <a:gd name="connsiteX3" fmla="*/ 580118 w 932643"/>
              <a:gd name="connsiteY3" fmla="*/ 512974 h 1080107"/>
              <a:gd name="connsiteX4" fmla="*/ 649207 w 932643"/>
              <a:gd name="connsiteY4" fmla="*/ 542802 h 1080107"/>
              <a:gd name="connsiteX5" fmla="*/ 930755 w 932643"/>
              <a:gd name="connsiteY5" fmla="*/ 1045398 h 1080107"/>
              <a:gd name="connsiteX6" fmla="*/ 932643 w 932643"/>
              <a:gd name="connsiteY6" fmla="*/ 1080107 h 1080107"/>
              <a:gd name="connsiteX7" fmla="*/ 0 w 932643"/>
              <a:gd name="connsiteY7" fmla="*/ 1080107 h 1080107"/>
              <a:gd name="connsiteX8" fmla="*/ 1888 w 932643"/>
              <a:gd name="connsiteY8" fmla="*/ 1045398 h 1080107"/>
              <a:gd name="connsiteX9" fmla="*/ 283436 w 932643"/>
              <a:gd name="connsiteY9" fmla="*/ 542802 h 1080107"/>
              <a:gd name="connsiteX10" fmla="*/ 352523 w 932643"/>
              <a:gd name="connsiteY10" fmla="*/ 512975 h 1080107"/>
              <a:gd name="connsiteX11" fmla="*/ 275382 w 932643"/>
              <a:gd name="connsiteY11" fmla="*/ 460965 h 1080107"/>
              <a:gd name="connsiteX12" fmla="*/ 196293 w 932643"/>
              <a:gd name="connsiteY12" fmla="*/ 270027 h 1080107"/>
              <a:gd name="connsiteX13" fmla="*/ 466320 w 932643"/>
              <a:gd name="connsiteY13" fmla="*/ 0 h 108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2643" h="1080107">
                <a:moveTo>
                  <a:pt x="466320" y="0"/>
                </a:moveTo>
                <a:cubicBezTo>
                  <a:pt x="615452" y="0"/>
                  <a:pt x="736347" y="120895"/>
                  <a:pt x="736347" y="270027"/>
                </a:cubicBezTo>
                <a:cubicBezTo>
                  <a:pt x="736347" y="344593"/>
                  <a:pt x="706124" y="412100"/>
                  <a:pt x="657258" y="460965"/>
                </a:cubicBezTo>
                <a:lnTo>
                  <a:pt x="580118" y="512974"/>
                </a:lnTo>
                <a:lnTo>
                  <a:pt x="649207" y="542802"/>
                </a:lnTo>
                <a:cubicBezTo>
                  <a:pt x="796763" y="629603"/>
                  <a:pt x="905801" y="818260"/>
                  <a:pt x="930755" y="1045398"/>
                </a:cubicBezTo>
                <a:lnTo>
                  <a:pt x="932643" y="1080107"/>
                </a:lnTo>
                <a:lnTo>
                  <a:pt x="0" y="1080107"/>
                </a:lnTo>
                <a:lnTo>
                  <a:pt x="1888" y="1045398"/>
                </a:lnTo>
                <a:cubicBezTo>
                  <a:pt x="26842" y="818260"/>
                  <a:pt x="135880" y="629603"/>
                  <a:pt x="283436" y="542802"/>
                </a:cubicBezTo>
                <a:lnTo>
                  <a:pt x="352523" y="512975"/>
                </a:lnTo>
                <a:lnTo>
                  <a:pt x="275382" y="460965"/>
                </a:lnTo>
                <a:cubicBezTo>
                  <a:pt x="226517" y="412100"/>
                  <a:pt x="196293" y="344593"/>
                  <a:pt x="196293" y="270027"/>
                </a:cubicBezTo>
                <a:cubicBezTo>
                  <a:pt x="196293" y="120895"/>
                  <a:pt x="317188" y="0"/>
                  <a:pt x="466320" y="0"/>
                </a:cubicBezTo>
                <a:close/>
              </a:path>
            </a:pathLst>
          </a:custGeom>
          <a:solidFill>
            <a:srgbClr val="1730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57CE0-4C35-014E-A490-D3611DA2C0CF}"/>
              </a:ext>
            </a:extLst>
          </p:cNvPr>
          <p:cNvSpPr/>
          <p:nvPr/>
        </p:nvSpPr>
        <p:spPr>
          <a:xfrm>
            <a:off x="4158345" y="3767799"/>
            <a:ext cx="4246620" cy="390543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VM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2CD75-CC10-A74F-B17E-165D039C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51" y="2398734"/>
            <a:ext cx="1451428" cy="145142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885B4E-6102-0646-B3C4-E74B4F98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49" y="2864397"/>
            <a:ext cx="1173843" cy="12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027AC9-8C20-1B46-8A94-F06709390189}"/>
              </a:ext>
            </a:extLst>
          </p:cNvPr>
          <p:cNvCxnSpPr>
            <a:cxnSpLocks/>
          </p:cNvCxnSpPr>
          <p:nvPr/>
        </p:nvCxnSpPr>
        <p:spPr>
          <a:xfrm flipH="1">
            <a:off x="4158340" y="3124448"/>
            <a:ext cx="3711552" cy="15857"/>
          </a:xfrm>
          <a:prstGeom prst="line">
            <a:avLst/>
          </a:prstGeom>
          <a:ln w="28575">
            <a:solidFill>
              <a:srgbClr val="173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6B1B2F-5C8C-8541-9831-95A712107CC1}"/>
              </a:ext>
            </a:extLst>
          </p:cNvPr>
          <p:cNvSpPr/>
          <p:nvPr/>
        </p:nvSpPr>
        <p:spPr>
          <a:xfrm>
            <a:off x="4321177" y="2091848"/>
            <a:ext cx="838200" cy="838200"/>
          </a:xfrm>
          <a:prstGeom prst="rect">
            <a:avLst/>
          </a:prstGeom>
          <a:noFill/>
          <a:ln w="28575">
            <a:solidFill>
              <a:srgbClr val="8B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2A3A65-2A6F-0240-A584-37E9BCA1D412}"/>
              </a:ext>
            </a:extLst>
          </p:cNvPr>
          <p:cNvCxnSpPr>
            <a:cxnSpLocks/>
          </p:cNvCxnSpPr>
          <p:nvPr/>
        </p:nvCxnSpPr>
        <p:spPr>
          <a:xfrm flipV="1">
            <a:off x="2623511" y="2686489"/>
            <a:ext cx="1292079" cy="800243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530224-060C-8545-9F4C-33AC250D4E34}"/>
              </a:ext>
            </a:extLst>
          </p:cNvPr>
          <p:cNvSpPr txBox="1"/>
          <p:nvPr/>
        </p:nvSpPr>
        <p:spPr>
          <a:xfrm rot="19664309">
            <a:off x="2805132" y="281274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https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176D4-D170-7E49-B733-508605A9E53B}"/>
              </a:ext>
            </a:extLst>
          </p:cNvPr>
          <p:cNvSpPr txBox="1"/>
          <p:nvPr/>
        </p:nvSpPr>
        <p:spPr>
          <a:xfrm>
            <a:off x="1655067" y="3890266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client</a:t>
            </a:r>
          </a:p>
        </p:txBody>
      </p:sp>
      <p:pic>
        <p:nvPicPr>
          <p:cNvPr id="1030" name="Picture 6" descr="Robot, hoofd, met, cardiogram Gratis Pictogram van Smart ...">
            <a:extLst>
              <a:ext uri="{FF2B5EF4-FFF2-40B4-BE49-F238E27FC236}">
                <a16:creationId xmlns:a16="http://schemas.microsoft.com/office/drawing/2014/main" id="{8FB6C8C0-7BD7-C845-8D52-4B64C710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53" y="1495218"/>
            <a:ext cx="791029" cy="7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CABB75-8ECE-1E41-BFA7-089BA3E167CC}"/>
              </a:ext>
            </a:extLst>
          </p:cNvPr>
          <p:cNvSpPr txBox="1"/>
          <p:nvPr/>
        </p:nvSpPr>
        <p:spPr>
          <a:xfrm>
            <a:off x="1290896" y="221216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798BF"/>
                </a:solidFill>
              </a:rPr>
              <a:t>u</a:t>
            </a:r>
            <a:r>
              <a:rPr lang="en-CH" dirty="0">
                <a:solidFill>
                  <a:srgbClr val="6798BF"/>
                </a:solidFill>
              </a:rPr>
              <a:t>ptime robot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CFA12A-446C-4941-B08E-65624DD5669C}"/>
              </a:ext>
            </a:extLst>
          </p:cNvPr>
          <p:cNvCxnSpPr>
            <a:cxnSpLocks/>
          </p:cNvCxnSpPr>
          <p:nvPr/>
        </p:nvCxnSpPr>
        <p:spPr>
          <a:xfrm>
            <a:off x="2523193" y="1937587"/>
            <a:ext cx="1392397" cy="474321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5EEB8D-A9E5-384F-AD78-63D3F4EF8E40}"/>
              </a:ext>
            </a:extLst>
          </p:cNvPr>
          <p:cNvSpPr txBox="1"/>
          <p:nvPr/>
        </p:nvSpPr>
        <p:spPr>
          <a:xfrm rot="1086430">
            <a:off x="2875598" y="186382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https</a:t>
            </a:r>
          </a:p>
        </p:txBody>
      </p:sp>
      <p:pic>
        <p:nvPicPr>
          <p:cNvPr id="26" name="Picture 25" descr="A stop sign&#10;&#10;Description automatically generated">
            <a:extLst>
              <a:ext uri="{FF2B5EF4-FFF2-40B4-BE49-F238E27FC236}">
                <a16:creationId xmlns:a16="http://schemas.microsoft.com/office/drawing/2014/main" id="{6A41C024-96D5-6A47-B7A6-047688210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275" y="2124505"/>
            <a:ext cx="481747" cy="5258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BDA8D5-5C6D-234B-A9B1-C054D8ACE364}"/>
              </a:ext>
            </a:extLst>
          </p:cNvPr>
          <p:cNvSpPr txBox="1"/>
          <p:nvPr/>
        </p:nvSpPr>
        <p:spPr>
          <a:xfrm>
            <a:off x="4485869" y="2637070"/>
            <a:ext cx="57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17304F"/>
                </a:solidFill>
              </a:rPr>
              <a:t>nginx</a:t>
            </a:r>
            <a:endParaRPr lang="en-CH" dirty="0">
              <a:solidFill>
                <a:srgbClr val="17304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48A396-BAC6-6146-AE50-F24E468AFA18}"/>
              </a:ext>
            </a:extLst>
          </p:cNvPr>
          <p:cNvGrpSpPr/>
          <p:nvPr/>
        </p:nvGrpSpPr>
        <p:grpSpPr>
          <a:xfrm>
            <a:off x="6847987" y="2094121"/>
            <a:ext cx="838200" cy="838200"/>
            <a:chOff x="6414418" y="2041744"/>
            <a:chExt cx="838200" cy="838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7B0818-478A-1B41-AF90-8B63C52277DD}"/>
                </a:ext>
              </a:extLst>
            </p:cNvPr>
            <p:cNvSpPr/>
            <p:nvPr/>
          </p:nvSpPr>
          <p:spPr>
            <a:xfrm>
              <a:off x="6414418" y="2041744"/>
              <a:ext cx="838200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5CEB42B2-A8DC-5D43-8A61-A5FDACA49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7582" y="2117690"/>
              <a:ext cx="647700" cy="74443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37895-BD57-7E44-8B1A-C74B149EEF49}"/>
              </a:ext>
            </a:extLst>
          </p:cNvPr>
          <p:cNvGrpSpPr/>
          <p:nvPr/>
        </p:nvGrpSpPr>
        <p:grpSpPr>
          <a:xfrm>
            <a:off x="5424192" y="2091848"/>
            <a:ext cx="1206099" cy="852999"/>
            <a:chOff x="5261354" y="2041744"/>
            <a:chExt cx="1206099" cy="852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5EEB37-9E0E-5D40-9599-A75FE8D70AD5}"/>
                </a:ext>
              </a:extLst>
            </p:cNvPr>
            <p:cNvSpPr/>
            <p:nvPr/>
          </p:nvSpPr>
          <p:spPr>
            <a:xfrm>
              <a:off x="5270479" y="2041744"/>
              <a:ext cx="1171921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D8ED80BC-5F97-A74B-AC77-97D26B8B3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478" y="2048126"/>
              <a:ext cx="754743" cy="56605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769830-1398-7E40-824A-AB3E17C7AF56}"/>
                </a:ext>
              </a:extLst>
            </p:cNvPr>
            <p:cNvSpPr txBox="1"/>
            <p:nvPr/>
          </p:nvSpPr>
          <p:spPr>
            <a:xfrm>
              <a:off x="5261354" y="2586966"/>
              <a:ext cx="120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solidFill>
                    <a:srgbClr val="17304F"/>
                  </a:solidFill>
                </a:rPr>
                <a:t>MeteorJS App</a:t>
              </a:r>
              <a:endParaRPr lang="en-CH" dirty="0">
                <a:solidFill>
                  <a:srgbClr val="17304F"/>
                </a:solidFill>
              </a:endParaRPr>
            </a:p>
          </p:txBody>
        </p:sp>
      </p:grp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D1810E-B4CD-094C-804D-9D3324D60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1544" y="3483687"/>
            <a:ext cx="1173843" cy="3739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8B62AE-0FDB-484C-90A4-0FB66A15405A}"/>
              </a:ext>
            </a:extLst>
          </p:cNvPr>
          <p:cNvCxnSpPr>
            <a:stCxn id="36" idx="3"/>
          </p:cNvCxnSpPr>
          <p:nvPr/>
        </p:nvCxnSpPr>
        <p:spPr>
          <a:xfrm flipV="1">
            <a:off x="5405387" y="2914501"/>
            <a:ext cx="1382926" cy="756149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133590-D70D-F743-AE98-EA724B1E7E94}"/>
              </a:ext>
            </a:extLst>
          </p:cNvPr>
          <p:cNvSpPr txBox="1"/>
          <p:nvPr/>
        </p:nvSpPr>
        <p:spPr>
          <a:xfrm rot="20017981">
            <a:off x="5519541" y="3165743"/>
            <a:ext cx="709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6798BF"/>
                </a:solidFill>
              </a:rPr>
              <a:t>backup</a:t>
            </a:r>
            <a:endParaRPr lang="en-CH" dirty="0">
              <a:solidFill>
                <a:srgbClr val="6798BF"/>
              </a:solidFill>
            </a:endParaRP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414A9B3-BDED-6C41-81F9-7C4C40DFFCA7}"/>
              </a:ext>
            </a:extLst>
          </p:cNvPr>
          <p:cNvSpPr/>
          <p:nvPr/>
        </p:nvSpPr>
        <p:spPr>
          <a:xfrm>
            <a:off x="9816521" y="3922144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B7F2BDFF-DC5F-774F-B207-580FEBC859AC}"/>
              </a:ext>
            </a:extLst>
          </p:cNvPr>
          <p:cNvSpPr/>
          <p:nvPr/>
        </p:nvSpPr>
        <p:spPr>
          <a:xfrm>
            <a:off x="9816521" y="3652161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F77D8C52-3C89-5540-8FD8-B2E8443785F6}"/>
              </a:ext>
            </a:extLst>
          </p:cNvPr>
          <p:cNvSpPr/>
          <p:nvPr/>
        </p:nvSpPr>
        <p:spPr>
          <a:xfrm>
            <a:off x="9816521" y="3383815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4DE16A9-59D6-974D-9B78-79A2F04ADBAA}"/>
              </a:ext>
            </a:extLst>
          </p:cNvPr>
          <p:cNvCxnSpPr>
            <a:endCxn id="39" idx="3"/>
          </p:cNvCxnSpPr>
          <p:nvPr/>
        </p:nvCxnSpPr>
        <p:spPr>
          <a:xfrm>
            <a:off x="4809995" y="3857613"/>
            <a:ext cx="5432809" cy="401985"/>
          </a:xfrm>
          <a:prstGeom prst="bentConnector4">
            <a:avLst>
              <a:gd name="adj1" fmla="val -36"/>
              <a:gd name="adj2" fmla="val 156868"/>
            </a:avLst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2CC2DA-F6F1-534C-9FBF-A2C88E8CD28C}"/>
              </a:ext>
            </a:extLst>
          </p:cNvPr>
          <p:cNvSpPr txBox="1"/>
          <p:nvPr/>
        </p:nvSpPr>
        <p:spPr>
          <a:xfrm>
            <a:off x="6696049" y="4205685"/>
            <a:ext cx="179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6798BF"/>
                </a:solidFill>
              </a:rPr>
              <a:t>B</a:t>
            </a:r>
            <a:r>
              <a:rPr lang="en-CH" sz="1400" dirty="0">
                <a:solidFill>
                  <a:srgbClr val="6798BF"/>
                </a:solidFill>
              </a:rPr>
              <a:t>ackup to external DB</a:t>
            </a:r>
            <a:endParaRPr lang="en-CH" dirty="0">
              <a:solidFill>
                <a:srgbClr val="6798B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3A45F8-3310-8B47-BCE9-74747191C7E3}"/>
              </a:ext>
            </a:extLst>
          </p:cNvPr>
          <p:cNvCxnSpPr/>
          <p:nvPr/>
        </p:nvCxnSpPr>
        <p:spPr>
          <a:xfrm flipV="1">
            <a:off x="4158340" y="2944847"/>
            <a:ext cx="0" cy="187529"/>
          </a:xfrm>
          <a:prstGeom prst="line">
            <a:avLst/>
          </a:prstGeom>
          <a:ln w="28575">
            <a:solidFill>
              <a:srgbClr val="173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25C26-EA6E-CA44-9156-06D44CE8496E}"/>
              </a:ext>
            </a:extLst>
          </p:cNvPr>
          <p:cNvSpPr/>
          <p:nvPr/>
        </p:nvSpPr>
        <p:spPr>
          <a:xfrm>
            <a:off x="15509194" y="-2946865"/>
            <a:ext cx="96238" cy="45719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FD1FB-2F44-394F-99E6-695CAB28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3" y="1723310"/>
            <a:ext cx="4953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60BA1A9-5BD2-DC48-8515-D5AE8EE49BC0}"/>
              </a:ext>
            </a:extLst>
          </p:cNvPr>
          <p:cNvSpPr/>
          <p:nvPr/>
        </p:nvSpPr>
        <p:spPr>
          <a:xfrm>
            <a:off x="9296400" y="1758680"/>
            <a:ext cx="261257" cy="2490032"/>
          </a:xfrm>
          <a:prstGeom prst="rightBrace">
            <a:avLst/>
          </a:prstGeom>
          <a:ln w="28575">
            <a:solidFill>
              <a:srgbClr val="679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5B6AF4D6-C11C-C94E-BC00-7643C8A4D6CC}"/>
              </a:ext>
            </a:extLst>
          </p:cNvPr>
          <p:cNvSpPr/>
          <p:nvPr/>
        </p:nvSpPr>
        <p:spPr>
          <a:xfrm rot="10800000">
            <a:off x="9674214" y="2422722"/>
            <a:ext cx="703133" cy="723248"/>
          </a:xfrm>
          <a:prstGeom prst="bentArrow">
            <a:avLst>
              <a:gd name="adj1" fmla="val 21904"/>
              <a:gd name="adj2" fmla="val 19581"/>
              <a:gd name="adj3" fmla="val 21904"/>
              <a:gd name="adj4" fmla="val 39106"/>
            </a:avLst>
          </a:prstGeom>
          <a:solidFill>
            <a:srgbClr val="6798B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ame, food&#10;&#10;Description automatically generated">
            <a:extLst>
              <a:ext uri="{FF2B5EF4-FFF2-40B4-BE49-F238E27FC236}">
                <a16:creationId xmlns:a16="http://schemas.microsoft.com/office/drawing/2014/main" id="{118902D9-215A-1A4A-B0A0-CA070CF0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348" y="0"/>
            <a:ext cx="3857625" cy="6858000"/>
          </a:xfrm>
          <a:prstGeom prst="rect">
            <a:avLst/>
          </a:prstGeom>
        </p:spPr>
      </p:pic>
      <p:pic>
        <p:nvPicPr>
          <p:cNvPr id="11" name="Picture 10" descr="A picture containing racket, ball, court, player&#10;&#10;Description automatically generated">
            <a:extLst>
              <a:ext uri="{FF2B5EF4-FFF2-40B4-BE49-F238E27FC236}">
                <a16:creationId xmlns:a16="http://schemas.microsoft.com/office/drawing/2014/main" id="{EE1A4A33-F654-C24C-8503-D1A0F698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2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17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Montanari</dc:creator>
  <cp:lastModifiedBy>Sandro Montanari</cp:lastModifiedBy>
  <cp:revision>10</cp:revision>
  <dcterms:created xsi:type="dcterms:W3CDTF">2020-09-05T09:03:41Z</dcterms:created>
  <dcterms:modified xsi:type="dcterms:W3CDTF">2020-09-10T17:03:48Z</dcterms:modified>
</cp:coreProperties>
</file>