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E102-3162-CA47-8180-57249CB4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8B5FB-986D-AF49-8216-0362A17C7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11FC-E069-D743-BD1A-39A8C168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E764-A437-A84A-8970-373D1C84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E6B6-9202-B749-BA7D-DD40FA36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650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E1D-96AE-9E4C-81AD-E968FDE3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C790A-B00B-3146-9819-7D49EA9F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8245-A5DC-244E-BD67-2C58DC18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3C75-7EAF-764D-BF6A-652D977B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10DC-C83D-234F-866B-10C15B5F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891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60203-E0B3-4A49-95BF-9CAACDDCF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D91FB-D6CD-BB41-A8D7-EE361612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49A6-D359-1040-9DC4-2C8AED86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76C5-9F2F-0D4D-935A-10E3486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5F7B-687E-614B-B049-D67FEF6D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160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0784-3E67-0B4D-B5C1-497A2B9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BA7A-B863-D74B-B4E0-66D1DE90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7E46-A1E2-F14F-8130-AA15DF14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B228-8158-4F4F-9A4E-02F04966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E8A-3657-E54F-AF56-05015740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725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CE6-45A4-DF4A-BDDA-71A29C56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DFFC-47F2-C94A-9619-FC99A61C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40A7-1B96-CE43-AB8A-6C95976A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FA16-FFE2-B647-BE44-B5D5E62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FCBE-C1C6-0340-8DC3-280F67A5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766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42D-24A6-6644-9B54-C8B27F48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6B6E-1407-1542-9A25-461BAD52D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B92CD-DDF7-534D-876C-3CA45E27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7275-2867-A742-886D-E26A3B20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F5A18-9A0C-A74B-9E2B-4D2FA881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6694-A3C7-CE4E-81E0-74DD43B2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517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99E-A045-5244-86E2-B579BAC5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74C6-148D-1540-ACCA-999BFAAF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2800B-2AE6-4A40-85A6-6E3885114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1B8AC-91D1-6643-810B-A48E6200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BA16-CFC9-1244-A42A-CB6FF994B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891A5-2E7F-0748-8F31-BE49427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EB24D-0BAD-214F-AB15-A0686C45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9656-AE44-1C4B-BDC3-EE5784CC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333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C74C-5178-5644-A33F-8E68EA82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33A1F-0619-BA44-98DC-17E01DA7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86735-5573-3F4D-86AA-31E3E8E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8D78F-4A9D-D54D-89C2-962214E0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74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DFE43-D7C3-F948-BEAF-D8A4B763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62C60-0989-4945-BB39-C1E3C70A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E98B-E902-BC4D-9867-F014254A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5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E455-01F1-444D-8F83-61AC8EDD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7CF-6052-A544-B50A-D511ECDE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FD067-6CFB-0844-9B04-DB6D5B30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2E0A-7434-4847-AE89-ED0E7022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42FE6-2C7B-AF47-9E0B-2162A4BE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ADA9-007A-1D44-937B-C3417D24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74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3128-A8B0-7947-A0AC-8B4E2DD0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56C23-BB4E-9844-A0D9-8696A8F2B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1C014-8C91-164F-B253-B45FFE94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82156-1E23-154E-922E-426D5643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4C26-2D2A-9145-AD23-35DDE24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545B-2452-2D46-9A30-6B3D0D2B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96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EDE8-96DB-B54D-B960-1937D03C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57A12-DA41-104C-B28D-34002711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0BC7-D230-F245-AE14-E44FCFC32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6A9C-C033-474A-9A90-F9A9D741754E}" type="datetimeFigureOut">
              <a:rPr lang="en-CH" smtClean="0"/>
              <a:t>30.09.20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EFBB-1A67-824C-83F1-3758DDB17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E5E11-A4C3-594C-A7FB-E677AD2DF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EFC2-5ADA-8142-AAA9-38256E765E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32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grass, field, photo&#10;&#10;Description automatically generated">
            <a:extLst>
              <a:ext uri="{FF2B5EF4-FFF2-40B4-BE49-F238E27FC236}">
                <a16:creationId xmlns:a16="http://schemas.microsoft.com/office/drawing/2014/main" id="{8C07A05A-5215-344A-8B8C-9D6CD7E7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13" y="0"/>
            <a:ext cx="102469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630C8-9EAD-874A-A3A7-133B63021E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colorTemperature colorTemp="7334"/>
                    </a14:imgEffect>
                    <a14:imgEffect>
                      <a14:saturation sat="95000"/>
                    </a14:imgEffect>
                    <a14:imgEffect>
                      <a14:brightnessContrast bright="-6000"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378" y="2054268"/>
            <a:ext cx="3158512" cy="4803732"/>
          </a:xfrm>
          <a:prstGeom prst="rect">
            <a:avLst/>
          </a:prstGeom>
          <a:effectLst>
            <a:glow rad="63500">
              <a:schemeClr val="accent3">
                <a:satMod val="175000"/>
                <a:alpha val="3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4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 Montanari</dc:creator>
  <cp:lastModifiedBy>Sandro Montanari</cp:lastModifiedBy>
  <cp:revision>1</cp:revision>
  <dcterms:created xsi:type="dcterms:W3CDTF">2020-09-30T12:39:52Z</dcterms:created>
  <dcterms:modified xsi:type="dcterms:W3CDTF">2020-09-30T12:49:05Z</dcterms:modified>
</cp:coreProperties>
</file>