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EB3"/>
    <a:srgbClr val="6798BF"/>
    <a:srgbClr val="173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8"/>
    <p:restoredTop sz="94703"/>
  </p:normalViewPr>
  <p:slideViewPr>
    <p:cSldViewPr snapToGrid="0" snapToObjects="1">
      <p:cViewPr varScale="1">
        <p:scale>
          <a:sx n="123" d="100"/>
          <a:sy n="123" d="100"/>
        </p:scale>
        <p:origin x="10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80D-CBC8-3844-8FD7-7B6ECB66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F899-107E-584B-A954-A9939F37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948-1250-6D47-AA52-846A114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B13-CD0B-3849-9902-1595CB4E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BECF-14B0-634C-A2E5-3C148E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8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83D-A343-544D-A29A-55B9E61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48F3-671C-114A-B1A1-42403253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4280-AE06-AB41-B575-3C496D0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B5CB-B219-CD42-BF6E-AC6C194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4813-906E-3B4C-9897-92502AD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12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E60E-54B6-A545-AD19-FC42C62B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D39E5-7CA7-484F-8B8C-4C216FA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328-DC91-DF4F-8AAE-E9E1F2A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F7B6-F78D-4341-BFAC-F41B3CE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ADA5-716C-6042-8110-6921FD2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7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171-8107-5144-8782-5DE94D1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8A2E-5442-0A4E-90A3-9D9E39AF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6100-C3BA-DC4A-BDA0-5497232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FDE2-9CAE-C04B-B4C9-23B00BA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4B75-A111-234F-A270-E5CF2D1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6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C4-23D3-3E44-BD42-52E8B54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8FC5-F404-0E4C-9DE6-16EB2A52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096-9E54-5A43-974E-8B13EFFA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D7D5-C2FF-2845-8AF9-4FD7E99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4245-31A1-224C-B65A-8467387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3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1CA-B330-6C46-B007-538B6DFB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C12-F42C-C64A-B88B-656C8569B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83A7-E2B8-9C40-A6B6-BF99221D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138E-1461-C94D-899B-529E22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9BCC-01F4-8647-971F-8A4A56C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B1EB-71AC-D94F-B82E-4E1C288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53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062-F9B3-3E4C-992F-BC17D02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DFA-35A4-BE4A-94A0-EB5A9366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3ABF-49B0-E44C-A5AD-7FD13D2D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51915-B68C-5744-9FBE-403AFB6E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DE748-8048-8341-AF0D-6DC546A3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751A-9C16-C346-B1B3-AAF89020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C47E-C681-344D-801B-A5F6884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0B1E-1901-6F4A-B0F6-BF39F06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5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137-090F-C846-A84F-68B4B260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460F-F80C-5948-B5AB-572BFAB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0049-752C-BD4F-AC57-3896F0D6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F565-3E86-124E-A288-C563EA7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89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0B05E-E3BD-894C-AAF5-B04599B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196A6-3903-3749-A6CB-5AF4DBA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022B-8646-854A-9AEF-8492132C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5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72F-464E-2D46-98F1-29FCE85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9BC0-1ABB-6B41-8273-E51A0AA0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8985-4364-554A-8278-67BB621A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CA4E-BCED-1843-97AB-BD18616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24D5-BE21-7E43-B365-0EA089B7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5484-E506-0C4C-93C2-862918B5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C1F-F595-BB40-823F-422CEA0B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824E-B1F2-DE47-A9E6-7967B8548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ACDF-DF86-A444-884A-CC7AC62B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90E1-3ABF-E84A-B681-3FDDD56F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3047-00EC-C246-821F-9FE368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5507-27FB-7345-B869-7AAAFEE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1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141AF-65A0-C449-BF53-E82456A3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8B1E-A545-E14D-9391-86EA30D4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912C-A99E-1D46-99B7-FA66E2E8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976C-125B-AB49-9CB6-1841D07C855B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3D5B-E390-9D4E-A0BB-609C9C47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0F83-A822-FC4A-8480-2B70B948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1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8260EBA-4E9B-834A-BC95-29FD68387ECD}"/>
              </a:ext>
            </a:extLst>
          </p:cNvPr>
          <p:cNvSpPr/>
          <p:nvPr/>
        </p:nvSpPr>
        <p:spPr>
          <a:xfrm>
            <a:off x="1694860" y="3124448"/>
            <a:ext cx="625646" cy="724569"/>
          </a:xfrm>
          <a:custGeom>
            <a:avLst/>
            <a:gdLst>
              <a:gd name="connsiteX0" fmla="*/ 466320 w 932643"/>
              <a:gd name="connsiteY0" fmla="*/ 0 h 1080107"/>
              <a:gd name="connsiteX1" fmla="*/ 736347 w 932643"/>
              <a:gd name="connsiteY1" fmla="*/ 270027 h 1080107"/>
              <a:gd name="connsiteX2" fmla="*/ 657258 w 932643"/>
              <a:gd name="connsiteY2" fmla="*/ 460965 h 1080107"/>
              <a:gd name="connsiteX3" fmla="*/ 580118 w 932643"/>
              <a:gd name="connsiteY3" fmla="*/ 512974 h 1080107"/>
              <a:gd name="connsiteX4" fmla="*/ 649207 w 932643"/>
              <a:gd name="connsiteY4" fmla="*/ 542802 h 1080107"/>
              <a:gd name="connsiteX5" fmla="*/ 930755 w 932643"/>
              <a:gd name="connsiteY5" fmla="*/ 1045398 h 1080107"/>
              <a:gd name="connsiteX6" fmla="*/ 932643 w 932643"/>
              <a:gd name="connsiteY6" fmla="*/ 1080107 h 1080107"/>
              <a:gd name="connsiteX7" fmla="*/ 0 w 932643"/>
              <a:gd name="connsiteY7" fmla="*/ 1080107 h 1080107"/>
              <a:gd name="connsiteX8" fmla="*/ 1888 w 932643"/>
              <a:gd name="connsiteY8" fmla="*/ 1045398 h 1080107"/>
              <a:gd name="connsiteX9" fmla="*/ 283436 w 932643"/>
              <a:gd name="connsiteY9" fmla="*/ 542802 h 1080107"/>
              <a:gd name="connsiteX10" fmla="*/ 352523 w 932643"/>
              <a:gd name="connsiteY10" fmla="*/ 512975 h 1080107"/>
              <a:gd name="connsiteX11" fmla="*/ 275382 w 932643"/>
              <a:gd name="connsiteY11" fmla="*/ 460965 h 1080107"/>
              <a:gd name="connsiteX12" fmla="*/ 196293 w 932643"/>
              <a:gd name="connsiteY12" fmla="*/ 270027 h 1080107"/>
              <a:gd name="connsiteX13" fmla="*/ 466320 w 932643"/>
              <a:gd name="connsiteY13" fmla="*/ 0 h 108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2643" h="1080107">
                <a:moveTo>
                  <a:pt x="466320" y="0"/>
                </a:moveTo>
                <a:cubicBezTo>
                  <a:pt x="615452" y="0"/>
                  <a:pt x="736347" y="120895"/>
                  <a:pt x="736347" y="270027"/>
                </a:cubicBezTo>
                <a:cubicBezTo>
                  <a:pt x="736347" y="344593"/>
                  <a:pt x="706124" y="412100"/>
                  <a:pt x="657258" y="460965"/>
                </a:cubicBezTo>
                <a:lnTo>
                  <a:pt x="580118" y="512974"/>
                </a:lnTo>
                <a:lnTo>
                  <a:pt x="649207" y="542802"/>
                </a:lnTo>
                <a:cubicBezTo>
                  <a:pt x="796763" y="629603"/>
                  <a:pt x="905801" y="818260"/>
                  <a:pt x="930755" y="1045398"/>
                </a:cubicBezTo>
                <a:lnTo>
                  <a:pt x="932643" y="1080107"/>
                </a:lnTo>
                <a:lnTo>
                  <a:pt x="0" y="1080107"/>
                </a:lnTo>
                <a:lnTo>
                  <a:pt x="1888" y="1045398"/>
                </a:lnTo>
                <a:cubicBezTo>
                  <a:pt x="26842" y="818260"/>
                  <a:pt x="135880" y="629603"/>
                  <a:pt x="283436" y="542802"/>
                </a:cubicBezTo>
                <a:lnTo>
                  <a:pt x="352523" y="512975"/>
                </a:lnTo>
                <a:lnTo>
                  <a:pt x="275382" y="460965"/>
                </a:lnTo>
                <a:cubicBezTo>
                  <a:pt x="226517" y="412100"/>
                  <a:pt x="196293" y="344593"/>
                  <a:pt x="196293" y="270027"/>
                </a:cubicBezTo>
                <a:cubicBezTo>
                  <a:pt x="196293" y="120895"/>
                  <a:pt x="317188" y="0"/>
                  <a:pt x="466320" y="0"/>
                </a:cubicBezTo>
                <a:close/>
              </a:path>
            </a:pathLst>
          </a:custGeom>
          <a:solidFill>
            <a:srgbClr val="173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7CE0-4C35-014E-A490-D3611DA2C0CF}"/>
              </a:ext>
            </a:extLst>
          </p:cNvPr>
          <p:cNvSpPr/>
          <p:nvPr/>
        </p:nvSpPr>
        <p:spPr>
          <a:xfrm>
            <a:off x="4158345" y="3767799"/>
            <a:ext cx="4246620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2CD75-CC10-A74F-B17E-165D039C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51" y="2398734"/>
            <a:ext cx="1451428" cy="14514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85B4E-6102-0646-B3C4-E74B4F98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9" y="2864397"/>
            <a:ext cx="1173843" cy="12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027AC9-8C20-1B46-8A94-F06709390189}"/>
              </a:ext>
            </a:extLst>
          </p:cNvPr>
          <p:cNvCxnSpPr>
            <a:cxnSpLocks/>
          </p:cNvCxnSpPr>
          <p:nvPr/>
        </p:nvCxnSpPr>
        <p:spPr>
          <a:xfrm flipH="1">
            <a:off x="4158340" y="3124448"/>
            <a:ext cx="3711552" cy="15857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6B1B2F-5C8C-8541-9831-95A712107CC1}"/>
              </a:ext>
            </a:extLst>
          </p:cNvPr>
          <p:cNvSpPr/>
          <p:nvPr/>
        </p:nvSpPr>
        <p:spPr>
          <a:xfrm>
            <a:off x="4321177" y="2091848"/>
            <a:ext cx="838200" cy="838200"/>
          </a:xfrm>
          <a:prstGeom prst="rect">
            <a:avLst/>
          </a:prstGeom>
          <a:noFill/>
          <a:ln w="28575">
            <a:solidFill>
              <a:srgbClr val="8B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A3A65-2A6F-0240-A584-37E9BCA1D412}"/>
              </a:ext>
            </a:extLst>
          </p:cNvPr>
          <p:cNvCxnSpPr>
            <a:cxnSpLocks/>
          </p:cNvCxnSpPr>
          <p:nvPr/>
        </p:nvCxnSpPr>
        <p:spPr>
          <a:xfrm flipV="1">
            <a:off x="2623511" y="2686489"/>
            <a:ext cx="1292079" cy="800243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30224-060C-8545-9F4C-33AC250D4E34}"/>
              </a:ext>
            </a:extLst>
          </p:cNvPr>
          <p:cNvSpPr txBox="1"/>
          <p:nvPr/>
        </p:nvSpPr>
        <p:spPr>
          <a:xfrm rot="19664309">
            <a:off x="2805132" y="281274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176D4-D170-7E49-B733-508605A9E53B}"/>
              </a:ext>
            </a:extLst>
          </p:cNvPr>
          <p:cNvSpPr txBox="1"/>
          <p:nvPr/>
        </p:nvSpPr>
        <p:spPr>
          <a:xfrm>
            <a:off x="1655067" y="3890266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client</a:t>
            </a:r>
          </a:p>
        </p:txBody>
      </p:sp>
      <p:pic>
        <p:nvPicPr>
          <p:cNvPr id="1030" name="Picture 6" descr="Robot, hoofd, met, cardiogram Gratis Pictogram van Smart ...">
            <a:extLst>
              <a:ext uri="{FF2B5EF4-FFF2-40B4-BE49-F238E27FC236}">
                <a16:creationId xmlns:a16="http://schemas.microsoft.com/office/drawing/2014/main" id="{8FB6C8C0-7BD7-C845-8D52-4B64C710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3" y="1495218"/>
            <a:ext cx="791029" cy="7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CABB75-8ECE-1E41-BFA7-089BA3E167CC}"/>
              </a:ext>
            </a:extLst>
          </p:cNvPr>
          <p:cNvSpPr txBox="1"/>
          <p:nvPr/>
        </p:nvSpPr>
        <p:spPr>
          <a:xfrm>
            <a:off x="1290896" y="22121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798BF"/>
                </a:solidFill>
              </a:rPr>
              <a:t>u</a:t>
            </a:r>
            <a:r>
              <a:rPr lang="en-CH" dirty="0">
                <a:solidFill>
                  <a:srgbClr val="6798BF"/>
                </a:solidFill>
              </a:rPr>
              <a:t>ptime robot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CFA12A-446C-4941-B08E-65624DD5669C}"/>
              </a:ext>
            </a:extLst>
          </p:cNvPr>
          <p:cNvCxnSpPr>
            <a:cxnSpLocks/>
          </p:cNvCxnSpPr>
          <p:nvPr/>
        </p:nvCxnSpPr>
        <p:spPr>
          <a:xfrm>
            <a:off x="2523193" y="1937587"/>
            <a:ext cx="1392397" cy="474321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5EEB8D-A9E5-384F-AD78-63D3F4EF8E40}"/>
              </a:ext>
            </a:extLst>
          </p:cNvPr>
          <p:cNvSpPr txBox="1"/>
          <p:nvPr/>
        </p:nvSpPr>
        <p:spPr>
          <a:xfrm rot="1086430">
            <a:off x="2875598" y="186382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pic>
        <p:nvPicPr>
          <p:cNvPr id="26" name="Picture 25" descr="A stop sign&#10;&#10;Description automatically generated">
            <a:extLst>
              <a:ext uri="{FF2B5EF4-FFF2-40B4-BE49-F238E27FC236}">
                <a16:creationId xmlns:a16="http://schemas.microsoft.com/office/drawing/2014/main" id="{6A41C024-96D5-6A47-B7A6-04768821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75" y="2124505"/>
            <a:ext cx="481747" cy="525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BDA8D5-5C6D-234B-A9B1-C054D8ACE364}"/>
              </a:ext>
            </a:extLst>
          </p:cNvPr>
          <p:cNvSpPr txBox="1"/>
          <p:nvPr/>
        </p:nvSpPr>
        <p:spPr>
          <a:xfrm>
            <a:off x="4485869" y="2637070"/>
            <a:ext cx="57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17304F"/>
                </a:solidFill>
              </a:rPr>
              <a:t>nginx</a:t>
            </a:r>
            <a:endParaRPr lang="en-CH" dirty="0">
              <a:solidFill>
                <a:srgbClr val="17304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48A396-BAC6-6146-AE50-F24E468AFA18}"/>
              </a:ext>
            </a:extLst>
          </p:cNvPr>
          <p:cNvGrpSpPr/>
          <p:nvPr/>
        </p:nvGrpSpPr>
        <p:grpSpPr>
          <a:xfrm>
            <a:off x="6847987" y="2094121"/>
            <a:ext cx="838200" cy="838200"/>
            <a:chOff x="6414418" y="2041744"/>
            <a:chExt cx="838200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7B0818-478A-1B41-AF90-8B63C52277DD}"/>
                </a:ext>
              </a:extLst>
            </p:cNvPr>
            <p:cNvSpPr/>
            <p:nvPr/>
          </p:nvSpPr>
          <p:spPr>
            <a:xfrm>
              <a:off x="6414418" y="2041744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5CEB42B2-A8DC-5D43-8A61-A5FDACA4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7582" y="2117690"/>
              <a:ext cx="647700" cy="744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37895-BD57-7E44-8B1A-C74B149EEF49}"/>
              </a:ext>
            </a:extLst>
          </p:cNvPr>
          <p:cNvGrpSpPr/>
          <p:nvPr/>
        </p:nvGrpSpPr>
        <p:grpSpPr>
          <a:xfrm>
            <a:off x="5424192" y="2091848"/>
            <a:ext cx="1206099" cy="852999"/>
            <a:chOff x="5261354" y="2041744"/>
            <a:chExt cx="1206099" cy="852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EEB37-9E0E-5D40-9599-A75FE8D70AD5}"/>
                </a:ext>
              </a:extLst>
            </p:cNvPr>
            <p:cNvSpPr/>
            <p:nvPr/>
          </p:nvSpPr>
          <p:spPr>
            <a:xfrm>
              <a:off x="5270479" y="2041744"/>
              <a:ext cx="1171921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D8ED80BC-5F97-A74B-AC77-97D26B8B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478" y="2048126"/>
              <a:ext cx="754743" cy="56605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769830-1398-7E40-824A-AB3E17C7AF56}"/>
                </a:ext>
              </a:extLst>
            </p:cNvPr>
            <p:cNvSpPr txBox="1"/>
            <p:nvPr/>
          </p:nvSpPr>
          <p:spPr>
            <a:xfrm>
              <a:off x="5261354" y="2586966"/>
              <a:ext cx="120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MeteorJS App</a:t>
              </a:r>
              <a:endParaRPr lang="en-CH" dirty="0">
                <a:solidFill>
                  <a:srgbClr val="17304F"/>
                </a:solidFill>
              </a:endParaRPr>
            </a:p>
          </p:txBody>
        </p:sp>
      </p:grp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1810E-B4CD-094C-804D-9D3324D60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544" y="3483687"/>
            <a:ext cx="1173843" cy="3739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8B62AE-0FDB-484C-90A4-0FB66A15405A}"/>
              </a:ext>
            </a:extLst>
          </p:cNvPr>
          <p:cNvCxnSpPr>
            <a:stCxn id="36" idx="3"/>
          </p:cNvCxnSpPr>
          <p:nvPr/>
        </p:nvCxnSpPr>
        <p:spPr>
          <a:xfrm flipV="1">
            <a:off x="5405387" y="2914501"/>
            <a:ext cx="1382926" cy="756149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133590-D70D-F743-AE98-EA724B1E7E94}"/>
              </a:ext>
            </a:extLst>
          </p:cNvPr>
          <p:cNvSpPr txBox="1"/>
          <p:nvPr/>
        </p:nvSpPr>
        <p:spPr>
          <a:xfrm rot="20017981">
            <a:off x="5519541" y="3165743"/>
            <a:ext cx="70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6798BF"/>
                </a:solidFill>
              </a:rPr>
              <a:t>backup</a:t>
            </a:r>
            <a:endParaRPr lang="en-CH" dirty="0">
              <a:solidFill>
                <a:srgbClr val="6798BF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414A9B3-BDED-6C41-81F9-7C4C40DFFCA7}"/>
              </a:ext>
            </a:extLst>
          </p:cNvPr>
          <p:cNvSpPr/>
          <p:nvPr/>
        </p:nvSpPr>
        <p:spPr>
          <a:xfrm>
            <a:off x="9816521" y="3922144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7F2BDFF-DC5F-774F-B207-580FEBC859AC}"/>
              </a:ext>
            </a:extLst>
          </p:cNvPr>
          <p:cNvSpPr/>
          <p:nvPr/>
        </p:nvSpPr>
        <p:spPr>
          <a:xfrm>
            <a:off x="9816521" y="3652161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F77D8C52-3C89-5540-8FD8-B2E8443785F6}"/>
              </a:ext>
            </a:extLst>
          </p:cNvPr>
          <p:cNvSpPr/>
          <p:nvPr/>
        </p:nvSpPr>
        <p:spPr>
          <a:xfrm>
            <a:off x="9816521" y="3383815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4DE16A9-59D6-974D-9B78-79A2F04ADBAA}"/>
              </a:ext>
            </a:extLst>
          </p:cNvPr>
          <p:cNvCxnSpPr>
            <a:endCxn id="39" idx="3"/>
          </p:cNvCxnSpPr>
          <p:nvPr/>
        </p:nvCxnSpPr>
        <p:spPr>
          <a:xfrm>
            <a:off x="4809995" y="3857613"/>
            <a:ext cx="5432809" cy="401985"/>
          </a:xfrm>
          <a:prstGeom prst="bentConnector4">
            <a:avLst>
              <a:gd name="adj1" fmla="val -36"/>
              <a:gd name="adj2" fmla="val 156868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CC2DA-F6F1-534C-9FBF-A2C88E8CD28C}"/>
              </a:ext>
            </a:extLst>
          </p:cNvPr>
          <p:cNvSpPr txBox="1"/>
          <p:nvPr/>
        </p:nvSpPr>
        <p:spPr>
          <a:xfrm>
            <a:off x="6696049" y="4205685"/>
            <a:ext cx="179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798BF"/>
                </a:solidFill>
              </a:rPr>
              <a:t>B</a:t>
            </a:r>
            <a:r>
              <a:rPr lang="en-CH" sz="1400" dirty="0">
                <a:solidFill>
                  <a:srgbClr val="6798BF"/>
                </a:solidFill>
              </a:rPr>
              <a:t>ackup to external DB</a:t>
            </a:r>
            <a:endParaRPr lang="en-CH" dirty="0">
              <a:solidFill>
                <a:srgbClr val="6798B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A45F8-3310-8B47-BCE9-74747191C7E3}"/>
              </a:ext>
            </a:extLst>
          </p:cNvPr>
          <p:cNvCxnSpPr/>
          <p:nvPr/>
        </p:nvCxnSpPr>
        <p:spPr>
          <a:xfrm flipV="1">
            <a:off x="4158340" y="2944847"/>
            <a:ext cx="0" cy="187529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25C26-EA6E-CA44-9156-06D44CE8496E}"/>
              </a:ext>
            </a:extLst>
          </p:cNvPr>
          <p:cNvSpPr/>
          <p:nvPr/>
        </p:nvSpPr>
        <p:spPr>
          <a:xfrm>
            <a:off x="15509194" y="-2946865"/>
            <a:ext cx="96238" cy="45719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FD1FB-2F44-394F-99E6-695CAB28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3" y="1723310"/>
            <a:ext cx="4953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60BA1A9-5BD2-DC48-8515-D5AE8EE49BC0}"/>
              </a:ext>
            </a:extLst>
          </p:cNvPr>
          <p:cNvSpPr/>
          <p:nvPr/>
        </p:nvSpPr>
        <p:spPr>
          <a:xfrm>
            <a:off x="9296400" y="1758680"/>
            <a:ext cx="261257" cy="2490032"/>
          </a:xfrm>
          <a:prstGeom prst="rightBrace">
            <a:avLst/>
          </a:prstGeom>
          <a:ln w="28575">
            <a:solidFill>
              <a:srgbClr val="679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5B6AF4D6-C11C-C94E-BC00-7643C8A4D6CC}"/>
              </a:ext>
            </a:extLst>
          </p:cNvPr>
          <p:cNvSpPr/>
          <p:nvPr/>
        </p:nvSpPr>
        <p:spPr>
          <a:xfrm rot="10800000">
            <a:off x="9674214" y="2422722"/>
            <a:ext cx="703133" cy="723248"/>
          </a:xfrm>
          <a:prstGeom prst="bentArrow">
            <a:avLst>
              <a:gd name="adj1" fmla="val 21904"/>
              <a:gd name="adj2" fmla="val 19581"/>
              <a:gd name="adj3" fmla="val 21904"/>
              <a:gd name="adj4" fmla="val 39106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ame, food&#10;&#10;Description automatically generated">
            <a:extLst>
              <a:ext uri="{FF2B5EF4-FFF2-40B4-BE49-F238E27FC236}">
                <a16:creationId xmlns:a16="http://schemas.microsoft.com/office/drawing/2014/main" id="{118902D9-215A-1A4A-B0A0-CA070CF0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348" y="0"/>
            <a:ext cx="3857625" cy="6858000"/>
          </a:xfrm>
          <a:prstGeom prst="rect">
            <a:avLst/>
          </a:prstGeom>
        </p:spPr>
      </p:pic>
      <p:pic>
        <p:nvPicPr>
          <p:cNvPr id="11" name="Picture 10" descr="A picture containing racket, ball, court, player&#10;&#10;Description automatically generated">
            <a:extLst>
              <a:ext uri="{FF2B5EF4-FFF2-40B4-BE49-F238E27FC236}">
                <a16:creationId xmlns:a16="http://schemas.microsoft.com/office/drawing/2014/main" id="{EE1A4A33-F654-C24C-8503-D1A0F698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2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FEBA1E6E-88E1-6244-88F7-4E2B1BBA2EC9}"/>
              </a:ext>
            </a:extLst>
          </p:cNvPr>
          <p:cNvCxnSpPr>
            <a:cxnSpLocks/>
            <a:stCxn id="116" idx="3"/>
            <a:endCxn id="31" idx="1"/>
          </p:cNvCxnSpPr>
          <p:nvPr/>
        </p:nvCxnSpPr>
        <p:spPr>
          <a:xfrm>
            <a:off x="2312251" y="3455562"/>
            <a:ext cx="1999026" cy="600509"/>
          </a:xfrm>
          <a:prstGeom prst="curvedConnector3">
            <a:avLst>
              <a:gd name="adj1" fmla="val 24530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F8260EBA-4E9B-834A-BC95-29FD68387ECD}"/>
              </a:ext>
            </a:extLst>
          </p:cNvPr>
          <p:cNvSpPr/>
          <p:nvPr/>
        </p:nvSpPr>
        <p:spPr>
          <a:xfrm>
            <a:off x="723257" y="1351939"/>
            <a:ext cx="625646" cy="724569"/>
          </a:xfrm>
          <a:custGeom>
            <a:avLst/>
            <a:gdLst>
              <a:gd name="connsiteX0" fmla="*/ 466320 w 932643"/>
              <a:gd name="connsiteY0" fmla="*/ 0 h 1080107"/>
              <a:gd name="connsiteX1" fmla="*/ 736347 w 932643"/>
              <a:gd name="connsiteY1" fmla="*/ 270027 h 1080107"/>
              <a:gd name="connsiteX2" fmla="*/ 657258 w 932643"/>
              <a:gd name="connsiteY2" fmla="*/ 460965 h 1080107"/>
              <a:gd name="connsiteX3" fmla="*/ 580118 w 932643"/>
              <a:gd name="connsiteY3" fmla="*/ 512974 h 1080107"/>
              <a:gd name="connsiteX4" fmla="*/ 649207 w 932643"/>
              <a:gd name="connsiteY4" fmla="*/ 542802 h 1080107"/>
              <a:gd name="connsiteX5" fmla="*/ 930755 w 932643"/>
              <a:gd name="connsiteY5" fmla="*/ 1045398 h 1080107"/>
              <a:gd name="connsiteX6" fmla="*/ 932643 w 932643"/>
              <a:gd name="connsiteY6" fmla="*/ 1080107 h 1080107"/>
              <a:gd name="connsiteX7" fmla="*/ 0 w 932643"/>
              <a:gd name="connsiteY7" fmla="*/ 1080107 h 1080107"/>
              <a:gd name="connsiteX8" fmla="*/ 1888 w 932643"/>
              <a:gd name="connsiteY8" fmla="*/ 1045398 h 1080107"/>
              <a:gd name="connsiteX9" fmla="*/ 283436 w 932643"/>
              <a:gd name="connsiteY9" fmla="*/ 542802 h 1080107"/>
              <a:gd name="connsiteX10" fmla="*/ 352523 w 932643"/>
              <a:gd name="connsiteY10" fmla="*/ 512975 h 1080107"/>
              <a:gd name="connsiteX11" fmla="*/ 275382 w 932643"/>
              <a:gd name="connsiteY11" fmla="*/ 460965 h 1080107"/>
              <a:gd name="connsiteX12" fmla="*/ 196293 w 932643"/>
              <a:gd name="connsiteY12" fmla="*/ 270027 h 1080107"/>
              <a:gd name="connsiteX13" fmla="*/ 466320 w 932643"/>
              <a:gd name="connsiteY13" fmla="*/ 0 h 108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2643" h="1080107">
                <a:moveTo>
                  <a:pt x="466320" y="0"/>
                </a:moveTo>
                <a:cubicBezTo>
                  <a:pt x="615452" y="0"/>
                  <a:pt x="736347" y="120895"/>
                  <a:pt x="736347" y="270027"/>
                </a:cubicBezTo>
                <a:cubicBezTo>
                  <a:pt x="736347" y="344593"/>
                  <a:pt x="706124" y="412100"/>
                  <a:pt x="657258" y="460965"/>
                </a:cubicBezTo>
                <a:lnTo>
                  <a:pt x="580118" y="512974"/>
                </a:lnTo>
                <a:lnTo>
                  <a:pt x="649207" y="542802"/>
                </a:lnTo>
                <a:cubicBezTo>
                  <a:pt x="796763" y="629603"/>
                  <a:pt x="905801" y="818260"/>
                  <a:pt x="930755" y="1045398"/>
                </a:cubicBezTo>
                <a:lnTo>
                  <a:pt x="932643" y="1080107"/>
                </a:lnTo>
                <a:lnTo>
                  <a:pt x="0" y="1080107"/>
                </a:lnTo>
                <a:lnTo>
                  <a:pt x="1888" y="1045398"/>
                </a:lnTo>
                <a:cubicBezTo>
                  <a:pt x="26842" y="818260"/>
                  <a:pt x="135880" y="629603"/>
                  <a:pt x="283436" y="542802"/>
                </a:cubicBezTo>
                <a:lnTo>
                  <a:pt x="352523" y="512975"/>
                </a:lnTo>
                <a:lnTo>
                  <a:pt x="275382" y="460965"/>
                </a:lnTo>
                <a:cubicBezTo>
                  <a:pt x="226517" y="412100"/>
                  <a:pt x="196293" y="344593"/>
                  <a:pt x="196293" y="270027"/>
                </a:cubicBezTo>
                <a:cubicBezTo>
                  <a:pt x="196293" y="120895"/>
                  <a:pt x="317188" y="0"/>
                  <a:pt x="466320" y="0"/>
                </a:cubicBezTo>
                <a:close/>
              </a:path>
            </a:pathLst>
          </a:custGeom>
          <a:solidFill>
            <a:srgbClr val="173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7CE0-4C35-014E-A490-D3611DA2C0CF}"/>
              </a:ext>
            </a:extLst>
          </p:cNvPr>
          <p:cNvSpPr/>
          <p:nvPr/>
        </p:nvSpPr>
        <p:spPr>
          <a:xfrm>
            <a:off x="4119872" y="5078901"/>
            <a:ext cx="1468817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GB" dirty="0"/>
              <a:t>P</a:t>
            </a:r>
            <a:r>
              <a:rPr lang="en-CH" dirty="0"/>
              <a:t>i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25C26-EA6E-CA44-9156-06D44CE8496E}"/>
              </a:ext>
            </a:extLst>
          </p:cNvPr>
          <p:cNvSpPr/>
          <p:nvPr/>
        </p:nvSpPr>
        <p:spPr>
          <a:xfrm>
            <a:off x="15509194" y="-2946865"/>
            <a:ext cx="96238" cy="45719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FD1FB-2F44-394F-99E6-695CAB28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134" y="5884598"/>
            <a:ext cx="4953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48344C6-D311-E948-899A-274C972745E7}"/>
              </a:ext>
            </a:extLst>
          </p:cNvPr>
          <p:cNvSpPr/>
          <p:nvPr/>
        </p:nvSpPr>
        <p:spPr>
          <a:xfrm>
            <a:off x="6468253" y="5078901"/>
            <a:ext cx="1468817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en-GB" dirty="0"/>
              <a:t>P</a:t>
            </a:r>
            <a:r>
              <a:rPr lang="en-CH" dirty="0"/>
              <a:t>i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C9441-13F5-C941-950E-3B9FD388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17" y="5127995"/>
            <a:ext cx="419046" cy="5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F32B7B-1322-F94D-884E-2B710BAF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54" y="5127995"/>
            <a:ext cx="419046" cy="52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AC7D190A-225A-1341-817E-190F3B5E991F}"/>
              </a:ext>
            </a:extLst>
          </p:cNvPr>
          <p:cNvSpPr/>
          <p:nvPr/>
        </p:nvSpPr>
        <p:spPr>
          <a:xfrm>
            <a:off x="5747034" y="5181360"/>
            <a:ext cx="592318" cy="207396"/>
          </a:xfrm>
          <a:prstGeom prst="leftRightArrow">
            <a:avLst>
              <a:gd name="adj1" fmla="val 30568"/>
              <a:gd name="adj2" fmla="val 50000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20E7FCD5-7D26-AF4D-97CC-7117D01CC87D}"/>
              </a:ext>
            </a:extLst>
          </p:cNvPr>
          <p:cNvSpPr/>
          <p:nvPr/>
        </p:nvSpPr>
        <p:spPr>
          <a:xfrm rot="16200000">
            <a:off x="7693929" y="5151266"/>
            <a:ext cx="700981" cy="1468816"/>
          </a:xfrm>
          <a:prstGeom prst="bentArrow">
            <a:avLst>
              <a:gd name="adj1" fmla="val 21904"/>
              <a:gd name="adj2" fmla="val 19581"/>
              <a:gd name="adj3" fmla="val 21904"/>
              <a:gd name="adj4" fmla="val 39106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7A45EC-2628-0840-BE55-952EBB259836}"/>
              </a:ext>
            </a:extLst>
          </p:cNvPr>
          <p:cNvGrpSpPr/>
          <p:nvPr/>
        </p:nvGrpSpPr>
        <p:grpSpPr>
          <a:xfrm>
            <a:off x="1637387" y="4836280"/>
            <a:ext cx="852565" cy="875783"/>
            <a:chOff x="9816521" y="3383815"/>
            <a:chExt cx="852565" cy="87578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6AF7FC-5572-6049-9231-3CC77C2F4556}"/>
                </a:ext>
              </a:extLst>
            </p:cNvPr>
            <p:cNvGrpSpPr/>
            <p:nvPr/>
          </p:nvGrpSpPr>
          <p:grpSpPr>
            <a:xfrm>
              <a:off x="9816521" y="3383815"/>
              <a:ext cx="852565" cy="875783"/>
              <a:chOff x="9816521" y="3383815"/>
              <a:chExt cx="852565" cy="875783"/>
            </a:xfrm>
          </p:grpSpPr>
          <p:sp>
            <p:nvSpPr>
              <p:cNvPr id="39" name="Magnetic Disk 38">
                <a:extLst>
                  <a:ext uri="{FF2B5EF4-FFF2-40B4-BE49-F238E27FC236}">
                    <a16:creationId xmlns:a16="http://schemas.microsoft.com/office/drawing/2014/main" id="{B414A9B3-BDED-6C41-81F9-7C4C40DFFCA7}"/>
                  </a:ext>
                </a:extLst>
              </p:cNvPr>
              <p:cNvSpPr/>
              <p:nvPr/>
            </p:nvSpPr>
            <p:spPr>
              <a:xfrm>
                <a:off x="9816521" y="3922144"/>
                <a:ext cx="852565" cy="337454"/>
              </a:xfrm>
              <a:prstGeom prst="flowChartMagneticDisk">
                <a:avLst/>
              </a:prstGeom>
              <a:solidFill>
                <a:srgbClr val="17304F"/>
              </a:solidFill>
              <a:ln>
                <a:solidFill>
                  <a:srgbClr val="67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44" name="Magnetic Disk 43">
                <a:extLst>
                  <a:ext uri="{FF2B5EF4-FFF2-40B4-BE49-F238E27FC236}">
                    <a16:creationId xmlns:a16="http://schemas.microsoft.com/office/drawing/2014/main" id="{B7F2BDFF-DC5F-774F-B207-580FEBC859AC}"/>
                  </a:ext>
                </a:extLst>
              </p:cNvPr>
              <p:cNvSpPr/>
              <p:nvPr/>
            </p:nvSpPr>
            <p:spPr>
              <a:xfrm>
                <a:off x="9816521" y="3652161"/>
                <a:ext cx="852565" cy="337454"/>
              </a:xfrm>
              <a:prstGeom prst="flowChartMagneticDisk">
                <a:avLst/>
              </a:prstGeom>
              <a:solidFill>
                <a:srgbClr val="17304F"/>
              </a:solidFill>
              <a:ln>
                <a:solidFill>
                  <a:srgbClr val="67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45" name="Magnetic Disk 44">
                <a:extLst>
                  <a:ext uri="{FF2B5EF4-FFF2-40B4-BE49-F238E27FC236}">
                    <a16:creationId xmlns:a16="http://schemas.microsoft.com/office/drawing/2014/main" id="{F77D8C52-3C89-5540-8FD8-B2E8443785F6}"/>
                  </a:ext>
                </a:extLst>
              </p:cNvPr>
              <p:cNvSpPr/>
              <p:nvPr/>
            </p:nvSpPr>
            <p:spPr>
              <a:xfrm>
                <a:off x="9816521" y="3383815"/>
                <a:ext cx="852565" cy="337454"/>
              </a:xfrm>
              <a:prstGeom prst="flowChartMagneticDisk">
                <a:avLst/>
              </a:prstGeom>
              <a:solidFill>
                <a:srgbClr val="17304F"/>
              </a:solidFill>
              <a:ln>
                <a:solidFill>
                  <a:srgbClr val="679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2FD54F-2817-7541-B046-B496FC7AEE1E}"/>
                </a:ext>
              </a:extLst>
            </p:cNvPr>
            <p:cNvSpPr txBox="1"/>
            <p:nvPr/>
          </p:nvSpPr>
          <p:spPr>
            <a:xfrm>
              <a:off x="10027628" y="3735276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chemeClr val="bg1"/>
                  </a:solidFill>
                </a:rPr>
                <a:t>NAS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F81136-95D6-B748-A238-EFEB25B88011}"/>
              </a:ext>
            </a:extLst>
          </p:cNvPr>
          <p:cNvGrpSpPr/>
          <p:nvPr/>
        </p:nvGrpSpPr>
        <p:grpSpPr>
          <a:xfrm>
            <a:off x="2942704" y="3727720"/>
            <a:ext cx="6653408" cy="996982"/>
            <a:chOff x="2552938" y="3744934"/>
            <a:chExt cx="6653408" cy="996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6B1B2F-5C8C-8541-9831-95A712107CC1}"/>
                </a:ext>
              </a:extLst>
            </p:cNvPr>
            <p:cNvSpPr/>
            <p:nvPr/>
          </p:nvSpPr>
          <p:spPr>
            <a:xfrm>
              <a:off x="2661431" y="3744934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DA8D5-5C6D-234B-A9B1-C054D8ACE364}"/>
                </a:ext>
              </a:extLst>
            </p:cNvPr>
            <p:cNvSpPr txBox="1"/>
            <p:nvPr/>
          </p:nvSpPr>
          <p:spPr>
            <a:xfrm>
              <a:off x="2804351" y="4290156"/>
              <a:ext cx="577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nginx</a:t>
              </a:r>
              <a:endParaRPr lang="en-CH" dirty="0">
                <a:solidFill>
                  <a:srgbClr val="17304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7B0818-478A-1B41-AF90-8B63C52277DD}"/>
                </a:ext>
              </a:extLst>
            </p:cNvPr>
            <p:cNvSpPr/>
            <p:nvPr/>
          </p:nvSpPr>
          <p:spPr>
            <a:xfrm>
              <a:off x="3614221" y="3748435"/>
              <a:ext cx="1233794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EEB37-9E0E-5D40-9599-A75FE8D70AD5}"/>
                </a:ext>
              </a:extLst>
            </p:cNvPr>
            <p:cNvSpPr/>
            <p:nvPr/>
          </p:nvSpPr>
          <p:spPr>
            <a:xfrm>
              <a:off x="5923075" y="3756269"/>
              <a:ext cx="1729483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769830-1398-7E40-824A-AB3E17C7AF56}"/>
                </a:ext>
              </a:extLst>
            </p:cNvPr>
            <p:cNvSpPr txBox="1"/>
            <p:nvPr/>
          </p:nvSpPr>
          <p:spPr>
            <a:xfrm>
              <a:off x="5913950" y="4301491"/>
              <a:ext cx="1814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Logitech Media Server</a:t>
              </a:r>
              <a:endParaRPr lang="en-CH" dirty="0">
                <a:solidFill>
                  <a:srgbClr val="17304F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EB6738F-FE5B-0645-B30A-34EA14B12D01}"/>
                </a:ext>
              </a:extLst>
            </p:cNvPr>
            <p:cNvGrpSpPr/>
            <p:nvPr/>
          </p:nvGrpSpPr>
          <p:grpSpPr>
            <a:xfrm>
              <a:off x="2552938" y="4461821"/>
              <a:ext cx="6653408" cy="280095"/>
              <a:chOff x="2552938" y="4535573"/>
              <a:chExt cx="3711552" cy="20634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027AC9-8C20-1B46-8A94-F067093901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2938" y="4723102"/>
                <a:ext cx="3711552" cy="15857"/>
              </a:xfrm>
              <a:prstGeom prst="line">
                <a:avLst/>
              </a:prstGeom>
              <a:ln w="28575">
                <a:solidFill>
                  <a:srgbClr val="173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3A45F8-3310-8B47-BCE9-74747191C7E3}"/>
                  </a:ext>
                </a:extLst>
              </p:cNvPr>
              <p:cNvCxnSpPr/>
              <p:nvPr/>
            </p:nvCxnSpPr>
            <p:spPr>
              <a:xfrm flipV="1">
                <a:off x="2558027" y="4554387"/>
                <a:ext cx="0" cy="187529"/>
              </a:xfrm>
              <a:prstGeom prst="line">
                <a:avLst/>
              </a:prstGeom>
              <a:ln w="28575">
                <a:solidFill>
                  <a:srgbClr val="173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5144586-4C86-E045-8D6E-815431B3A86E}"/>
                  </a:ext>
                </a:extLst>
              </p:cNvPr>
              <p:cNvCxnSpPr/>
              <p:nvPr/>
            </p:nvCxnSpPr>
            <p:spPr>
              <a:xfrm flipV="1">
                <a:off x="6261305" y="4535573"/>
                <a:ext cx="0" cy="187529"/>
              </a:xfrm>
              <a:prstGeom prst="line">
                <a:avLst/>
              </a:prstGeom>
              <a:ln w="28575">
                <a:solidFill>
                  <a:srgbClr val="173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4" descr="HASSio Setup | Set up Home Assistant with a Raspberry Pi ...">
              <a:extLst>
                <a:ext uri="{FF2B5EF4-FFF2-40B4-BE49-F238E27FC236}">
                  <a16:creationId xmlns:a16="http://schemas.microsoft.com/office/drawing/2014/main" id="{244A1037-89FB-E94C-AE72-881ECA6C0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511" y="3777591"/>
              <a:ext cx="591387" cy="59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3EBCC7-8A56-564E-A5C0-49EC9027AC00}"/>
                </a:ext>
              </a:extLst>
            </p:cNvPr>
            <p:cNvSpPr txBox="1"/>
            <p:nvPr/>
          </p:nvSpPr>
          <p:spPr>
            <a:xfrm>
              <a:off x="3588559" y="4311928"/>
              <a:ext cx="1318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Home Assistant</a:t>
              </a:r>
              <a:endParaRPr lang="en-CH" dirty="0">
                <a:solidFill>
                  <a:srgbClr val="17304F"/>
                </a:solidFill>
              </a:endParaRPr>
            </a:p>
          </p:txBody>
        </p:sp>
        <p:pic>
          <p:nvPicPr>
            <p:cNvPr id="34" name="Picture 6" descr="Eclipse Mosquitto MQTT Server in Cloud - Building a ...">
              <a:extLst>
                <a:ext uri="{FF2B5EF4-FFF2-40B4-BE49-F238E27FC236}">
                  <a16:creationId xmlns:a16="http://schemas.microsoft.com/office/drawing/2014/main" id="{D863036E-71C7-5C44-8673-E50524A9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026" y="3823484"/>
              <a:ext cx="753086" cy="74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A9BE35-5560-2242-B169-857DAEA53EB2}"/>
                </a:ext>
              </a:extLst>
            </p:cNvPr>
            <p:cNvSpPr/>
            <p:nvPr/>
          </p:nvSpPr>
          <p:spPr>
            <a:xfrm>
              <a:off x="4962605" y="3754232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034" name="Picture 10" descr="Logitech Media Server for Amahi">
              <a:extLst>
                <a:ext uri="{FF2B5EF4-FFF2-40B4-BE49-F238E27FC236}">
                  <a16:creationId xmlns:a16="http://schemas.microsoft.com/office/drawing/2014/main" id="{54F1E8CE-7587-6E49-9C90-63182C6AA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44" y="3788689"/>
              <a:ext cx="768253" cy="57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9884E5-16D3-5B49-8E93-0078421F0082}"/>
                </a:ext>
              </a:extLst>
            </p:cNvPr>
            <p:cNvSpPr/>
            <p:nvPr/>
          </p:nvSpPr>
          <p:spPr>
            <a:xfrm>
              <a:off x="7790264" y="3756269"/>
              <a:ext cx="1278333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60" name="Picture 59" descr="A stop sign&#10;&#10;Description automatically generated">
              <a:extLst>
                <a:ext uri="{FF2B5EF4-FFF2-40B4-BE49-F238E27FC236}">
                  <a16:creationId xmlns:a16="http://schemas.microsoft.com/office/drawing/2014/main" id="{2F5ECC9E-D48B-BB46-80C9-49382AA8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8232" y="3809774"/>
              <a:ext cx="481747" cy="52583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2F1444-CD08-E244-A209-281184730862}"/>
                </a:ext>
              </a:extLst>
            </p:cNvPr>
            <p:cNvSpPr txBox="1"/>
            <p:nvPr/>
          </p:nvSpPr>
          <p:spPr>
            <a:xfrm>
              <a:off x="7760083" y="4301491"/>
              <a:ext cx="136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17304F"/>
                  </a:solidFill>
                </a:rPr>
                <a:t>W</a:t>
              </a:r>
              <a:r>
                <a:rPr lang="en-CH" sz="1400" dirty="0">
                  <a:solidFill>
                    <a:srgbClr val="17304F"/>
                  </a:solidFill>
                </a:rPr>
                <a:t>eather station</a:t>
              </a:r>
              <a:endParaRPr lang="en-CH" dirty="0">
                <a:solidFill>
                  <a:srgbClr val="17304F"/>
                </a:solidFill>
              </a:endParaRPr>
            </a:p>
          </p:txBody>
        </p:sp>
        <p:pic>
          <p:nvPicPr>
            <p:cNvPr id="26" name="Picture 25" descr="A stop sign&#10;&#10;Description automatically generated">
              <a:extLst>
                <a:ext uri="{FF2B5EF4-FFF2-40B4-BE49-F238E27FC236}">
                  <a16:creationId xmlns:a16="http://schemas.microsoft.com/office/drawing/2014/main" id="{6A41C024-96D5-6A47-B7A6-04768821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6529" y="3808764"/>
              <a:ext cx="481747" cy="525839"/>
            </a:xfrm>
            <a:prstGeom prst="rect">
              <a:avLst/>
            </a:prstGeom>
          </p:spPr>
        </p:pic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B694AC3-85D9-8941-B271-E706325C6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651" y="4664520"/>
            <a:ext cx="828104" cy="701588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76A5DBF0-1563-DB45-B828-B6C8DCBEC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0115" y="4664520"/>
            <a:ext cx="828104" cy="701588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088C5D4-F2E8-BA42-8E3E-B9A13A122AFB}"/>
              </a:ext>
            </a:extLst>
          </p:cNvPr>
          <p:cNvCxnSpPr>
            <a:stCxn id="39" idx="3"/>
            <a:endCxn id="5" idx="2"/>
          </p:cNvCxnSpPr>
          <p:nvPr/>
        </p:nvCxnSpPr>
        <p:spPr>
          <a:xfrm rot="5400000" flipH="1" flipV="1">
            <a:off x="3337665" y="4195448"/>
            <a:ext cx="242619" cy="2790611"/>
          </a:xfrm>
          <a:prstGeom prst="bentConnector3">
            <a:avLst>
              <a:gd name="adj1" fmla="val -94222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0673085-9515-FC47-ACF1-16CC540E10F7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rot="5400000" flipH="1" flipV="1">
            <a:off x="4511856" y="3021258"/>
            <a:ext cx="242619" cy="5138992"/>
          </a:xfrm>
          <a:prstGeom prst="bentConnector3">
            <a:avLst>
              <a:gd name="adj1" fmla="val -94222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ent Arrow 5">
            <a:extLst>
              <a:ext uri="{FF2B5EF4-FFF2-40B4-BE49-F238E27FC236}">
                <a16:creationId xmlns:a16="http://schemas.microsoft.com/office/drawing/2014/main" id="{5B6AF4D6-C11C-C94E-BC00-7643C8A4D6CC}"/>
              </a:ext>
            </a:extLst>
          </p:cNvPr>
          <p:cNvSpPr/>
          <p:nvPr/>
        </p:nvSpPr>
        <p:spPr>
          <a:xfrm rot="16200000">
            <a:off x="6046168" y="4469913"/>
            <a:ext cx="700981" cy="2827217"/>
          </a:xfrm>
          <a:prstGeom prst="bentArrow">
            <a:avLst>
              <a:gd name="adj1" fmla="val 21904"/>
              <a:gd name="adj2" fmla="val 19581"/>
              <a:gd name="adj3" fmla="val 21904"/>
              <a:gd name="adj4" fmla="val 39106"/>
            </a:avLst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1D119903-B9B7-624F-BE9A-C677CB56FA35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3409114" y="1144305"/>
            <a:ext cx="1046997" cy="2512736"/>
          </a:xfrm>
          <a:prstGeom prst="curvedConnector2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Up Arrow 92">
            <a:extLst>
              <a:ext uri="{FF2B5EF4-FFF2-40B4-BE49-F238E27FC236}">
                <a16:creationId xmlns:a16="http://schemas.microsoft.com/office/drawing/2014/main" id="{1A514845-1BFA-E94E-9587-37A3685DC864}"/>
              </a:ext>
            </a:extLst>
          </p:cNvPr>
          <p:cNvSpPr/>
          <p:nvPr/>
        </p:nvSpPr>
        <p:spPr>
          <a:xfrm rot="4309053">
            <a:off x="1732730" y="1006780"/>
            <a:ext cx="350908" cy="661036"/>
          </a:xfrm>
          <a:prstGeom prst="upArrow">
            <a:avLst/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11EC66CC-45DB-7244-A4C8-18A4D29E83CA}"/>
              </a:ext>
            </a:extLst>
          </p:cNvPr>
          <p:cNvSpPr/>
          <p:nvPr/>
        </p:nvSpPr>
        <p:spPr>
          <a:xfrm rot="6682742">
            <a:off x="1735701" y="1748125"/>
            <a:ext cx="350908" cy="661036"/>
          </a:xfrm>
          <a:prstGeom prst="upArrow">
            <a:avLst/>
          </a:prstGeom>
          <a:solidFill>
            <a:srgbClr val="6798B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pic>
        <p:nvPicPr>
          <p:cNvPr id="102" name="Picture 101" descr="A picture containing shape&#10;&#10;Description automatically generated">
            <a:extLst>
              <a:ext uri="{FF2B5EF4-FFF2-40B4-BE49-F238E27FC236}">
                <a16:creationId xmlns:a16="http://schemas.microsoft.com/office/drawing/2014/main" id="{36B55BDA-7B29-4048-8E7D-4FA61D1D27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8364" y="367731"/>
            <a:ext cx="516852" cy="516852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C55F94A4-1505-354C-BA0F-78AB210C7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473" y="788669"/>
            <a:ext cx="537606" cy="537606"/>
          </a:xfrm>
          <a:prstGeom prst="rect">
            <a:avLst/>
          </a:prstGeom>
        </p:spPr>
      </p:pic>
      <p:pic>
        <p:nvPicPr>
          <p:cNvPr id="106" name="Picture 105" descr="A picture containing shape&#10;&#10;Description automatically generated">
            <a:extLst>
              <a:ext uri="{FF2B5EF4-FFF2-40B4-BE49-F238E27FC236}">
                <a16:creationId xmlns:a16="http://schemas.microsoft.com/office/drawing/2014/main" id="{EC9DFA58-1DCC-9344-A4CD-F14FCF75B7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2281" y="791267"/>
            <a:ext cx="543290" cy="543290"/>
          </a:xfrm>
          <a:prstGeom prst="rect">
            <a:avLst/>
          </a:prstGeom>
        </p:spPr>
      </p:pic>
      <p:pic>
        <p:nvPicPr>
          <p:cNvPr id="108" name="Picture 107" descr="A picture containing shape&#10;&#10;Description automatically generated">
            <a:extLst>
              <a:ext uri="{FF2B5EF4-FFF2-40B4-BE49-F238E27FC236}">
                <a16:creationId xmlns:a16="http://schemas.microsoft.com/office/drawing/2014/main" id="{9917BBCD-7C19-5E48-B911-AC0D2D1488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1216" y="1669624"/>
            <a:ext cx="616855" cy="616855"/>
          </a:xfrm>
          <a:prstGeom prst="rect">
            <a:avLst/>
          </a:prstGeom>
        </p:spPr>
      </p:pic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33158E9D-5478-6846-9010-C9E8718FA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5354" y="647425"/>
            <a:ext cx="993760" cy="993760"/>
          </a:xfrm>
          <a:prstGeom prst="rect">
            <a:avLst/>
          </a:prstGeom>
        </p:spPr>
      </p:pic>
      <p:pic>
        <p:nvPicPr>
          <p:cNvPr id="114" name="Picture 113" descr="A picture containing shape&#10;&#10;Description automatically generated">
            <a:extLst>
              <a:ext uri="{FF2B5EF4-FFF2-40B4-BE49-F238E27FC236}">
                <a16:creationId xmlns:a16="http://schemas.microsoft.com/office/drawing/2014/main" id="{6DC02097-7E05-674F-8BB0-EFD855DCF8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9847" y="1853561"/>
            <a:ext cx="887343" cy="887343"/>
          </a:xfrm>
          <a:prstGeom prst="rect">
            <a:avLst/>
          </a:prstGeom>
        </p:spPr>
      </p:pic>
      <p:pic>
        <p:nvPicPr>
          <p:cNvPr id="116" name="Picture 115" descr="A picture containing shape&#10;&#10;Description automatically generated">
            <a:extLst>
              <a:ext uri="{FF2B5EF4-FFF2-40B4-BE49-F238E27FC236}">
                <a16:creationId xmlns:a16="http://schemas.microsoft.com/office/drawing/2014/main" id="{2F96314B-046D-D044-BD12-3756638368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4915" y="2871894"/>
            <a:ext cx="1167336" cy="116733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8ED2A58B-B1B4-3342-88D4-4AB27D18F552}"/>
              </a:ext>
            </a:extLst>
          </p:cNvPr>
          <p:cNvSpPr txBox="1"/>
          <p:nvPr/>
        </p:nvSpPr>
        <p:spPr>
          <a:xfrm>
            <a:off x="986511" y="374789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17304F"/>
                </a:solidFill>
              </a:rPr>
              <a:t>AWS Web Service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36197147-9F6F-2C43-B92E-CC93CCD6BCB9}"/>
              </a:ext>
            </a:extLst>
          </p:cNvPr>
          <p:cNvSpPr/>
          <p:nvPr/>
        </p:nvSpPr>
        <p:spPr>
          <a:xfrm>
            <a:off x="1787237" y="2457345"/>
            <a:ext cx="1776846" cy="659928"/>
          </a:xfrm>
          <a:custGeom>
            <a:avLst/>
            <a:gdLst>
              <a:gd name="connsiteX0" fmla="*/ 1672937 w 1865811"/>
              <a:gd name="connsiteY0" fmla="*/ 0 h 675409"/>
              <a:gd name="connsiteX1" fmla="*/ 1808019 w 1865811"/>
              <a:gd name="connsiteY1" fmla="*/ 509154 h 675409"/>
              <a:gd name="connsiteX2" fmla="*/ 841664 w 1865811"/>
              <a:gd name="connsiteY2" fmla="*/ 550718 h 675409"/>
              <a:gd name="connsiteX3" fmla="*/ 290946 w 1865811"/>
              <a:gd name="connsiteY3" fmla="*/ 477981 h 675409"/>
              <a:gd name="connsiteX4" fmla="*/ 0 w 1865811"/>
              <a:gd name="connsiteY4" fmla="*/ 675409 h 6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811" h="675409">
                <a:moveTo>
                  <a:pt x="1672937" y="0"/>
                </a:moveTo>
                <a:cubicBezTo>
                  <a:pt x="1809750" y="208684"/>
                  <a:pt x="1946564" y="417368"/>
                  <a:pt x="1808019" y="509154"/>
                </a:cubicBezTo>
                <a:cubicBezTo>
                  <a:pt x="1669474" y="600940"/>
                  <a:pt x="1094509" y="555913"/>
                  <a:pt x="841664" y="550718"/>
                </a:cubicBezTo>
                <a:cubicBezTo>
                  <a:pt x="588819" y="545523"/>
                  <a:pt x="431223" y="457199"/>
                  <a:pt x="290946" y="477981"/>
                </a:cubicBezTo>
                <a:cubicBezTo>
                  <a:pt x="150669" y="498763"/>
                  <a:pt x="75334" y="587086"/>
                  <a:pt x="0" y="675409"/>
                </a:cubicBezTo>
              </a:path>
            </a:pathLst>
          </a:cu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4" name="Picture 1023" descr="A picture containing shape&#10;&#10;Description automatically generated">
            <a:extLst>
              <a:ext uri="{FF2B5EF4-FFF2-40B4-BE49-F238E27FC236}">
                <a16:creationId xmlns:a16="http://schemas.microsoft.com/office/drawing/2014/main" id="{AFC13DAB-207F-1142-9F34-AA79ABC1BA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1108" y="2652384"/>
            <a:ext cx="616855" cy="616855"/>
          </a:xfrm>
          <a:prstGeom prst="rect">
            <a:avLst/>
          </a:prstGeom>
        </p:spPr>
      </p:pic>
      <p:pic>
        <p:nvPicPr>
          <p:cNvPr id="138" name="Picture 4" descr="HASSio Setup | Set up Home Assistant with a Raspberry Pi ...">
            <a:extLst>
              <a:ext uri="{FF2B5EF4-FFF2-40B4-BE49-F238E27FC236}">
                <a16:creationId xmlns:a16="http://schemas.microsoft.com/office/drawing/2014/main" id="{D14DA18F-3CEA-DF41-AA4D-1B99CA34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80" y="1582922"/>
            <a:ext cx="591387" cy="5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extLst>
              <a:ext uri="{FF2B5EF4-FFF2-40B4-BE49-F238E27FC236}">
                <a16:creationId xmlns:a16="http://schemas.microsoft.com/office/drawing/2014/main" id="{B0B3FFBE-1BF2-AD4B-B410-EFED73FF932F}"/>
              </a:ext>
            </a:extLst>
          </p:cNvPr>
          <p:cNvSpPr/>
          <p:nvPr/>
        </p:nvSpPr>
        <p:spPr>
          <a:xfrm>
            <a:off x="6003414" y="1184750"/>
            <a:ext cx="1415966" cy="1415966"/>
          </a:xfrm>
          <a:prstGeom prst="ellipse">
            <a:avLst/>
          </a:prstGeom>
          <a:noFill/>
          <a:ln w="38100">
            <a:solidFill>
              <a:srgbClr val="8B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4DCD73C-FAF8-0A44-9D0A-355074A640DF}"/>
              </a:ext>
            </a:extLst>
          </p:cNvPr>
          <p:cNvSpPr txBox="1"/>
          <p:nvPr/>
        </p:nvSpPr>
        <p:spPr>
          <a:xfrm>
            <a:off x="8029078" y="2976355"/>
            <a:ext cx="837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>
                <a:solidFill>
                  <a:srgbClr val="17304F"/>
                </a:solidFill>
              </a:rPr>
              <a:t>Window</a:t>
            </a:r>
            <a:r>
              <a:rPr lang="de-CH" sz="1400" dirty="0">
                <a:solidFill>
                  <a:srgbClr val="17304F"/>
                </a:solidFill>
              </a:rPr>
              <a:t> </a:t>
            </a:r>
            <a:br>
              <a:rPr lang="de-CH" sz="1400" dirty="0">
                <a:solidFill>
                  <a:srgbClr val="17304F"/>
                </a:solidFill>
              </a:rPr>
            </a:br>
            <a:r>
              <a:rPr lang="de-CH" sz="1400" dirty="0" err="1">
                <a:solidFill>
                  <a:srgbClr val="17304F"/>
                </a:solidFill>
              </a:rPr>
              <a:t>blinds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F3BE5C5-2C6B-1A45-B72D-C71A81A1C7F6}"/>
              </a:ext>
            </a:extLst>
          </p:cNvPr>
          <p:cNvSpPr txBox="1"/>
          <p:nvPr/>
        </p:nvSpPr>
        <p:spPr>
          <a:xfrm>
            <a:off x="8506894" y="1907775"/>
            <a:ext cx="105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solidFill>
                  <a:srgbClr val="17304F"/>
                </a:solidFill>
              </a:rPr>
              <a:t>Multi-</a:t>
            </a:r>
            <a:r>
              <a:rPr lang="de-CH" sz="1400" dirty="0" err="1">
                <a:solidFill>
                  <a:srgbClr val="17304F"/>
                </a:solidFill>
              </a:rPr>
              <a:t>Room</a:t>
            </a:r>
            <a:br>
              <a:rPr lang="de-CH" sz="1400" dirty="0">
                <a:solidFill>
                  <a:srgbClr val="17304F"/>
                </a:solidFill>
              </a:rPr>
            </a:br>
            <a:r>
              <a:rPr lang="de-CH" sz="1400" dirty="0">
                <a:solidFill>
                  <a:srgbClr val="17304F"/>
                </a:solidFill>
              </a:rPr>
              <a:t>Audio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38F83A6-65AE-6841-91EE-C8BC7252D464}"/>
              </a:ext>
            </a:extLst>
          </p:cNvPr>
          <p:cNvSpPr txBox="1"/>
          <p:nvPr/>
        </p:nvSpPr>
        <p:spPr>
          <a:xfrm>
            <a:off x="8043852" y="1073938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solidFill>
                  <a:srgbClr val="17304F"/>
                </a:solidFill>
              </a:rPr>
              <a:t>Multimedia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BA8F414-017F-BE4B-AC55-7ACB045C23E7}"/>
              </a:ext>
            </a:extLst>
          </p:cNvPr>
          <p:cNvSpPr txBox="1"/>
          <p:nvPr/>
        </p:nvSpPr>
        <p:spPr>
          <a:xfrm>
            <a:off x="6988861" y="292043"/>
            <a:ext cx="14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solidFill>
                  <a:srgbClr val="17304F"/>
                </a:solidFill>
              </a:rPr>
              <a:t>Garden </a:t>
            </a:r>
            <a:r>
              <a:rPr lang="de-CH" sz="1400" dirty="0" err="1">
                <a:solidFill>
                  <a:srgbClr val="17304F"/>
                </a:solidFill>
              </a:rPr>
              <a:t>irrigation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9258EF-28C8-3643-8A9A-1DA8DB1D954F}"/>
              </a:ext>
            </a:extLst>
          </p:cNvPr>
          <p:cNvSpPr txBox="1"/>
          <p:nvPr/>
        </p:nvSpPr>
        <p:spPr>
          <a:xfrm>
            <a:off x="4997186" y="987818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>
                <a:solidFill>
                  <a:srgbClr val="17304F"/>
                </a:solidFill>
              </a:rPr>
              <a:t>Lights</a:t>
            </a:r>
            <a:endParaRPr lang="en-CH" dirty="0">
              <a:solidFill>
                <a:srgbClr val="17304F"/>
              </a:solidFill>
            </a:endParaRPr>
          </a:p>
        </p:txBody>
      </p:sp>
      <p:sp>
        <p:nvSpPr>
          <p:cNvPr id="1041" name="Freeform 1040">
            <a:extLst>
              <a:ext uri="{FF2B5EF4-FFF2-40B4-BE49-F238E27FC236}">
                <a16:creationId xmlns:a16="http://schemas.microsoft.com/office/drawing/2014/main" id="{74F3F6EA-F112-1A48-AC74-8C5760FFC0A9}"/>
              </a:ext>
            </a:extLst>
          </p:cNvPr>
          <p:cNvSpPr/>
          <p:nvPr/>
        </p:nvSpPr>
        <p:spPr>
          <a:xfrm>
            <a:off x="4706504" y="2354977"/>
            <a:ext cx="1424839" cy="1294317"/>
          </a:xfrm>
          <a:custGeom>
            <a:avLst/>
            <a:gdLst>
              <a:gd name="connsiteX0" fmla="*/ 0 w 1683327"/>
              <a:gd name="connsiteY0" fmla="*/ 1569027 h 1569027"/>
              <a:gd name="connsiteX1" fmla="*/ 644236 w 1683327"/>
              <a:gd name="connsiteY1" fmla="*/ 810490 h 1569027"/>
              <a:gd name="connsiteX2" fmla="*/ 1683327 w 1683327"/>
              <a:gd name="connsiteY2" fmla="*/ 0 h 156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327" h="1569027">
                <a:moveTo>
                  <a:pt x="0" y="1569027"/>
                </a:moveTo>
                <a:cubicBezTo>
                  <a:pt x="181841" y="1320510"/>
                  <a:pt x="363682" y="1071994"/>
                  <a:pt x="644236" y="810490"/>
                </a:cubicBezTo>
                <a:cubicBezTo>
                  <a:pt x="924790" y="548986"/>
                  <a:pt x="1304058" y="274493"/>
                  <a:pt x="1683327" y="0"/>
                </a:cubicBezTo>
              </a:path>
            </a:pathLst>
          </a:cu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B08D9D4-DDBF-E14D-AE50-EDF46455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34" y="1609464"/>
            <a:ext cx="292457" cy="3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A923440-2833-0049-86DA-BD2336B1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62" y="2035014"/>
            <a:ext cx="292457" cy="3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23F74356-ECA0-5C4E-AF1B-9F64852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33" y="2467674"/>
            <a:ext cx="292457" cy="3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 descr="A picture containing shape&#10;&#10;Description automatically generated">
            <a:extLst>
              <a:ext uri="{FF2B5EF4-FFF2-40B4-BE49-F238E27FC236}">
                <a16:creationId xmlns:a16="http://schemas.microsoft.com/office/drawing/2014/main" id="{B33E2343-42A5-EA4B-82AF-A047FDB388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6381" y="1497067"/>
            <a:ext cx="371364" cy="371364"/>
          </a:xfrm>
          <a:prstGeom prst="rect">
            <a:avLst/>
          </a:prstGeom>
        </p:spPr>
      </p:pic>
      <p:pic>
        <p:nvPicPr>
          <p:cNvPr id="157" name="Picture 156" descr="A picture containing shape&#10;&#10;Description automatically generated">
            <a:extLst>
              <a:ext uri="{FF2B5EF4-FFF2-40B4-BE49-F238E27FC236}">
                <a16:creationId xmlns:a16="http://schemas.microsoft.com/office/drawing/2014/main" id="{34022238-9412-6440-B61A-CAA3573F0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4601" y="1920178"/>
            <a:ext cx="371364" cy="371364"/>
          </a:xfrm>
          <a:prstGeom prst="rect">
            <a:avLst/>
          </a:prstGeom>
        </p:spPr>
      </p:pic>
      <p:pic>
        <p:nvPicPr>
          <p:cNvPr id="158" name="Picture 157" descr="A picture containing shape&#10;&#10;Description automatically generated">
            <a:extLst>
              <a:ext uri="{FF2B5EF4-FFF2-40B4-BE49-F238E27FC236}">
                <a16:creationId xmlns:a16="http://schemas.microsoft.com/office/drawing/2014/main" id="{FD5F59E5-8DE9-0543-B989-08F39974CF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25990" y="2354977"/>
            <a:ext cx="371364" cy="37136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198C15F5-F862-2543-A888-5BF7B253EA3B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9564748" y="1903761"/>
            <a:ext cx="589879" cy="265624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23CD08E-139B-A04D-9371-CE7639D61830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9564748" y="2169385"/>
            <a:ext cx="668785" cy="20102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0D296A5-B1D3-5644-89F4-5F937CAA914A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9564748" y="2169385"/>
            <a:ext cx="564621" cy="358282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2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49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20</cp:revision>
  <dcterms:created xsi:type="dcterms:W3CDTF">2020-09-05T09:03:41Z</dcterms:created>
  <dcterms:modified xsi:type="dcterms:W3CDTF">2020-10-01T15:20:10Z</dcterms:modified>
</cp:coreProperties>
</file>