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725"/>
  </p:normalViewPr>
  <p:slideViewPr>
    <p:cSldViewPr snapToGrid="0" snapToObjects="1">
      <p:cViewPr varScale="1">
        <p:scale>
          <a:sx n="85" d="100"/>
          <a:sy n="85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88F5-9403-3642-B072-17CA8FE78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E3D99-EABF-5A4E-8FEC-7A140976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B631-6F53-3545-816D-24EB8E16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D76B-EF0F-264F-A749-657A98E3BCAA}" type="datetimeFigureOut">
              <a:rPr lang="en-CH" smtClean="0"/>
              <a:t>01.09.20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4C25-1F81-614D-8F99-BE5C0396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87051-58DB-3E4E-B479-F81DB9EC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007A-0D2F-EB40-AC53-47E4928409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276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F2C6-43B0-224F-A2C5-A9FAE9E4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352FE-FA72-9F46-A241-F0E82C475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0244-7B8F-C54A-9F55-67DC345E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D76B-EF0F-264F-A749-657A98E3BCAA}" type="datetimeFigureOut">
              <a:rPr lang="en-CH" smtClean="0"/>
              <a:t>01.09.20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885C-F6D0-7E48-9892-68C56A48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358E-11CB-F140-99B6-574D5FFB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007A-0D2F-EB40-AC53-47E4928409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21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884ED-2C38-6140-AE87-2C110E7B4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46004-86D2-AC4C-A757-777F95B61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103C-1F91-0E46-A81D-1038C565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D76B-EF0F-264F-A749-657A98E3BCAA}" type="datetimeFigureOut">
              <a:rPr lang="en-CH" smtClean="0"/>
              <a:t>01.09.20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5E69-24B1-E749-96D7-30683BFD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7784A-15B7-4A45-BA64-05EDBA06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007A-0D2F-EB40-AC53-47E4928409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661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9AAE-E3C8-DA49-AD93-3C92179B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E712-0D2B-754C-A1CF-2C85C7B5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7A66-A67B-F248-9763-006DA8D6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D76B-EF0F-264F-A749-657A98E3BCAA}" type="datetimeFigureOut">
              <a:rPr lang="en-CH" smtClean="0"/>
              <a:t>01.09.20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93807-45B5-EF45-A656-49ABFFB1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44B27-CC81-A44B-AB0D-80DEBB79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007A-0D2F-EB40-AC53-47E4928409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649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AC93-C8CF-1A4F-A4C8-6F0D8CC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B5FF4-4A38-FB45-98E6-AB52E2DBE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B8BE-1FD7-5543-A4CC-13DD58C6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D76B-EF0F-264F-A749-657A98E3BCAA}" type="datetimeFigureOut">
              <a:rPr lang="en-CH" smtClean="0"/>
              <a:t>01.09.20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D4BBC-0364-8545-8E7D-6DCBD9CF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A1AFA-929F-724C-8021-4FE64BF6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007A-0D2F-EB40-AC53-47E4928409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800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35BB-D711-5340-958A-DB3E22F4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39D2-7EFC-974B-8095-ADCFE421C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B6E78-289E-9342-8D05-B6BFE9507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74561-10DD-414E-B66E-73E647F0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D76B-EF0F-264F-A749-657A98E3BCAA}" type="datetimeFigureOut">
              <a:rPr lang="en-CH" smtClean="0"/>
              <a:t>01.09.20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A0A0A-8522-854A-AEDD-BEEF1A59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8E5EE-D6FF-4B45-8563-D379C261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007A-0D2F-EB40-AC53-47E4928409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957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20E2-697F-084C-B5E6-EF0CD8C0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4CBC7-8683-9C44-BA91-A18C4F580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1B6C6-EE28-B24A-8392-5A036F700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25A1D-2716-6C4A-914A-51A8DB38B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280DA-0568-9048-B75B-D78447863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65A3B-4B14-7E43-A917-A3955CED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D76B-EF0F-264F-A749-657A98E3BCAA}" type="datetimeFigureOut">
              <a:rPr lang="en-CH" smtClean="0"/>
              <a:t>01.09.20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182A2-A942-8747-BC5D-F879DFCC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A56A9-242E-AA45-9557-86A51A01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007A-0D2F-EB40-AC53-47E4928409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151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CE81-82EB-AD4B-A9EB-B648C939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10C27-E3BE-7740-8349-D7C05934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D76B-EF0F-264F-A749-657A98E3BCAA}" type="datetimeFigureOut">
              <a:rPr lang="en-CH" smtClean="0"/>
              <a:t>01.09.20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35688-A341-C74E-811D-F710CF42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D142A-8849-9F45-8BB2-BF257A12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007A-0D2F-EB40-AC53-47E4928409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931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8EE0C-FE7B-3147-A441-E162D1E4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D76B-EF0F-264F-A749-657A98E3BCAA}" type="datetimeFigureOut">
              <a:rPr lang="en-CH" smtClean="0"/>
              <a:t>01.09.20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590ED-E964-9F46-9844-3C429764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C2AED-23A8-7F47-A761-706B7591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007A-0D2F-EB40-AC53-47E4928409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3305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D2BC-A45D-AF40-A488-2FD1A316C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76CF-29E5-B940-8DD1-8E5C83519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01541-B32B-C142-807F-DDB7E8452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57DB4-4578-D04A-88B5-CCC84E86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D76B-EF0F-264F-A749-657A98E3BCAA}" type="datetimeFigureOut">
              <a:rPr lang="en-CH" smtClean="0"/>
              <a:t>01.09.20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77CEE-928E-184C-9156-F152F935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D439E-5019-C343-A7F0-2F19DDAA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007A-0D2F-EB40-AC53-47E4928409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522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5822-6650-EF42-B6D1-60895D7E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46169-B6FA-5246-8694-BADCF0180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48FED-E948-1A49-A9A3-E92CE3566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3DC6D-F551-4945-BF1B-5F6687E4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D76B-EF0F-264F-A749-657A98E3BCAA}" type="datetimeFigureOut">
              <a:rPr lang="en-CH" smtClean="0"/>
              <a:t>01.09.20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1FA41-CBF2-2843-B618-5B14BE2E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05022-06F6-BB46-B195-16D4E480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007A-0D2F-EB40-AC53-47E4928409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711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C8CBE-E8DE-144F-82F2-BFE141C1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2F5A1-D13E-6C4B-99DF-7FD1003D9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64E34-BCDC-0745-9B40-C19F2BE88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AD76B-EF0F-264F-A749-657A98E3BCAA}" type="datetimeFigureOut">
              <a:rPr lang="en-CH" smtClean="0"/>
              <a:t>01.09.20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17DA-1DB2-604F-9173-AC6FDAEBD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ACF3-641C-3244-8BFF-437A8DDE7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F007A-0D2F-EB40-AC53-47E4928409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566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A5BFD94-C966-B244-AD3B-0A9255FD7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91" y="2875145"/>
            <a:ext cx="2020525" cy="802657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6BC4FBE-8D3B-4C4A-8FBF-C59C443BA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554" y="1781575"/>
            <a:ext cx="802840" cy="906099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2542E791-E651-894D-92AC-17EC7071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062" y="4777945"/>
            <a:ext cx="1005638" cy="114930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30307523-6D0D-9A4E-833E-D7883EEBB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820" y="1656166"/>
            <a:ext cx="982091" cy="1108812"/>
          </a:xfrm>
          <a:prstGeom prst="rect">
            <a:avLst/>
          </a:prstGeom>
        </p:spPr>
      </p:pic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FF2F200E-8B90-C849-8A2D-358B66C6D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041" y="3278613"/>
            <a:ext cx="1139363" cy="1134930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58F2D53-A135-4D4B-A8DD-01640836E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955" y="3941793"/>
            <a:ext cx="1504868" cy="107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A1E201-B021-524B-87C1-B6C9376A8C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5412" y="1587300"/>
            <a:ext cx="1139783" cy="854420"/>
          </a:xfrm>
          <a:prstGeom prst="rect">
            <a:avLst/>
          </a:prstGeom>
        </p:spPr>
      </p:pic>
      <p:pic>
        <p:nvPicPr>
          <p:cNvPr id="1034" name="Picture 10" descr="download-Android-Technology-logo-PNG-transparent-images-transparent-backgrounds-PNGRIVER-COM-android_logo_PNG32">
            <a:extLst>
              <a:ext uri="{FF2B5EF4-FFF2-40B4-BE49-F238E27FC236}">
                <a16:creationId xmlns:a16="http://schemas.microsoft.com/office/drawing/2014/main" id="{2CCDA05E-F963-A145-ADFA-E7EF4019E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984" y="5329127"/>
            <a:ext cx="1019016" cy="119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E5F959D-A7A7-A643-A5BD-F11457663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299" y="5159986"/>
            <a:ext cx="2293310" cy="152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4E9324E6-C57D-E04E-8F2D-9B8B0C8519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3668" y="2262470"/>
            <a:ext cx="1139363" cy="1139363"/>
          </a:xfrm>
          <a:prstGeom prst="rect">
            <a:avLst/>
          </a:prstGeo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B70B7C8-1107-C046-9D5F-45C81E61E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697" y="2117112"/>
            <a:ext cx="1233363" cy="109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8C2A813A-8C4A-8140-9B88-78C4D84ED5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93668" y="4509761"/>
            <a:ext cx="1087287" cy="858957"/>
          </a:xfrm>
          <a:prstGeom prst="rect">
            <a:avLst/>
          </a:prstGeom>
        </p:spPr>
      </p:pic>
      <p:pic>
        <p:nvPicPr>
          <p:cNvPr id="23" name="Picture 22" descr="A picture containing food, drawing, light&#10;&#10;Description automatically generated">
            <a:extLst>
              <a:ext uri="{FF2B5EF4-FFF2-40B4-BE49-F238E27FC236}">
                <a16:creationId xmlns:a16="http://schemas.microsoft.com/office/drawing/2014/main" id="{DDCC199E-BD5E-BF40-9215-B8B80514C0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83358" y="4147744"/>
            <a:ext cx="1139363" cy="1478938"/>
          </a:xfrm>
          <a:prstGeom prst="rect">
            <a:avLst/>
          </a:prstGeom>
        </p:spPr>
      </p:pic>
      <p:pic>
        <p:nvPicPr>
          <p:cNvPr id="25" name="Picture 24" descr="A stop sign&#10;&#10;Description automatically generated">
            <a:extLst>
              <a:ext uri="{FF2B5EF4-FFF2-40B4-BE49-F238E27FC236}">
                <a16:creationId xmlns:a16="http://schemas.microsoft.com/office/drawing/2014/main" id="{EA3992AA-0CF2-074E-8E2D-044A77E4F9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05149" y="2700470"/>
            <a:ext cx="1005637" cy="1097678"/>
          </a:xfrm>
          <a:prstGeom prst="rect">
            <a:avLst/>
          </a:prstGeom>
        </p:spPr>
      </p:pic>
      <p:pic>
        <p:nvPicPr>
          <p:cNvPr id="27" name="Picture 26" descr="A picture containing light&#10;&#10;Description automatically generated">
            <a:extLst>
              <a:ext uri="{FF2B5EF4-FFF2-40B4-BE49-F238E27FC236}">
                <a16:creationId xmlns:a16="http://schemas.microsoft.com/office/drawing/2014/main" id="{53B7C266-D6A3-4F49-A479-F612BDC984D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22360" y="3557654"/>
            <a:ext cx="1220917" cy="1096383"/>
          </a:xfrm>
          <a:prstGeom prst="rect">
            <a:avLst/>
          </a:prstGeom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902A3E3-DD94-E14B-B411-BCBB4A25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907" y="5801694"/>
            <a:ext cx="1047417" cy="72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9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Sandro Montanari</dc:creator>
  <cp:lastModifiedBy>Sandro Montanari</cp:lastModifiedBy>
  <cp:revision>4</cp:revision>
  <dcterms:created xsi:type="dcterms:W3CDTF">2020-09-01T10:45:01Z</dcterms:created>
  <dcterms:modified xsi:type="dcterms:W3CDTF">2020-09-01T15:13:33Z</dcterms:modified>
</cp:coreProperties>
</file>