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>
      <p:cViewPr>
        <p:scale>
          <a:sx n="50" d="100"/>
          <a:sy n="50" d="100"/>
        </p:scale>
        <p:origin x="-1790" y="-10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7484-A978-4228-928A-7BEE3E9B3761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70759-3B09-4FE5-98F8-68BBA2508F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70759-3B09-4FE5-98F8-68BBA2508F4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DC7-6284-4563-A53C-8C801AB1E89B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7C5-BD2E-4374-9AE9-6F406573A3F6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4D2-797E-4840-9869-3727362FABF0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F686-D3B8-4DB8-86AF-2412A36A9BCA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4461961"/>
            <a:ext cx="2133600" cy="579146"/>
          </a:xfrm>
        </p:spPr>
        <p:txBody>
          <a:bodyPr/>
          <a:lstStyle>
            <a:lvl1pPr>
              <a:defRPr sz="4400"/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0C-073D-42FE-9C0C-D44F87DD1C8C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34A-9CA2-4B5E-A067-2EAA5819AEB0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2190-F8CA-42E7-B736-BAD7F3246283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62A-C266-4BC2-B5C3-C25626D8874C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B2-4332-4B3A-B293-870BC0DA1E91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D996-0705-4515-8E87-11DDA260570B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EB43-EF2F-4D6F-8CAB-0790E0CAE656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AFF6-565C-4119-BE90-8A13757FD619}" type="datetime1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7574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Robotics </a:t>
            </a:r>
            <a:r>
              <a:rPr lang="en-US" sz="5400" dirty="0"/>
              <a:t>G</a:t>
            </a:r>
            <a:r>
              <a:rPr lang="en-US" sz="5400" dirty="0" smtClean="0"/>
              <a:t>ame Server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9368" y="2304405"/>
            <a:ext cx="6400800" cy="2228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V.V. </a:t>
            </a:r>
            <a:r>
              <a:rPr lang="en-US" dirty="0" err="1" smtClean="0"/>
              <a:t>Chernikov</a:t>
            </a:r>
            <a:endParaRPr lang="en-US" dirty="0" smtClean="0"/>
          </a:p>
          <a:p>
            <a:r>
              <a:rPr lang="en-US" dirty="0" smtClean="0"/>
              <a:t>S.O. </a:t>
            </a:r>
            <a:r>
              <a:rPr lang="en-US" dirty="0" err="1" smtClean="0"/>
              <a:t>Morozov</a:t>
            </a:r>
            <a:endParaRPr lang="en-US" dirty="0" smtClean="0"/>
          </a:p>
          <a:p>
            <a:r>
              <a:rPr lang="en-US" dirty="0" smtClean="0"/>
              <a:t>O.S. </a:t>
            </a:r>
            <a:r>
              <a:rPr lang="en-US" dirty="0" err="1" smtClean="0"/>
              <a:t>Markelov</a:t>
            </a:r>
            <a:endParaRPr lang="en-US" dirty="0" smtClean="0"/>
          </a:p>
          <a:p>
            <a:r>
              <a:rPr lang="en-US" dirty="0" smtClean="0"/>
              <a:t>I.V. </a:t>
            </a:r>
            <a:r>
              <a:rPr lang="en-US" dirty="0" err="1" smtClean="0"/>
              <a:t>Shatalov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roject\pics\Simulation Resul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project\pics\My Solu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project\pics\Stud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project\pics\Manage Stud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project\pics\Edit lev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enovo\Downloads\simulation_1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5486"/>
            <a:ext cx="7729091" cy="471311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Java/Groovy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Prototypes:</a:t>
            </a:r>
          </a:p>
          <a:p>
            <a:pPr lvl="1"/>
            <a:r>
              <a:rPr lang="en-US" dirty="0" smtClean="0"/>
              <a:t>User interface prototype</a:t>
            </a:r>
          </a:p>
          <a:p>
            <a:pPr lvl="1"/>
            <a:r>
              <a:rPr lang="en-US" dirty="0" smtClean="0"/>
              <a:t>Server prototype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A system that can be used for teaching students programming</a:t>
            </a:r>
          </a:p>
          <a:p>
            <a:r>
              <a:rPr lang="en-US" dirty="0" smtClean="0"/>
              <a:t>A client-server application</a:t>
            </a:r>
          </a:p>
          <a:p>
            <a:r>
              <a:rPr lang="en-US" dirty="0" smtClean="0"/>
              <a:t>Students learn by submitting solutions for programming tasks (levels) created by a teacher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robot on a level</a:t>
            </a:r>
          </a:p>
          <a:p>
            <a:r>
              <a:rPr lang="en-US" dirty="0" smtClean="0"/>
              <a:t>Edits, saves and loads solutions</a:t>
            </a:r>
          </a:p>
          <a:p>
            <a:r>
              <a:rPr lang="en-US" dirty="0" smtClean="0"/>
              <a:t>Views and saves simulation logs</a:t>
            </a:r>
          </a:p>
          <a:p>
            <a:r>
              <a:rPr lang="en-US" dirty="0" smtClean="0"/>
              <a:t>Watches the level playback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and edits levels</a:t>
            </a:r>
          </a:p>
          <a:p>
            <a:r>
              <a:rPr lang="en-US" dirty="0" smtClean="0"/>
              <a:t>Sees the students’ results and solutions</a:t>
            </a:r>
          </a:p>
          <a:p>
            <a:r>
              <a:rPr lang="en-US" dirty="0" smtClean="0"/>
              <a:t>Manages students’ accounts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ject\pics\Authoriz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\pics\List of Lobb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ject\pics\Choose 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project\pics\Lobb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ject\pics\Code 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110</Words>
  <Application>Microsoft Office PowerPoint</Application>
  <PresentationFormat>Экран (16:9)</PresentationFormat>
  <Paragraphs>41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Robotics Game Server</vt:lpstr>
      <vt:lpstr>Goal</vt:lpstr>
      <vt:lpstr>Student</vt:lpstr>
      <vt:lpstr>Teacher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Morozz Morozz</dc:creator>
  <cp:lastModifiedBy>Morozz Morozz</cp:lastModifiedBy>
  <cp:revision>11</cp:revision>
  <dcterms:created xsi:type="dcterms:W3CDTF">2019-11-12T12:24:33Z</dcterms:created>
  <dcterms:modified xsi:type="dcterms:W3CDTF">2019-11-13T16:00:48Z</dcterms:modified>
</cp:coreProperties>
</file>