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"/>
  </p:notesMasterIdLst>
  <p:sldIdLst>
    <p:sldId id="697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0706" autoAdjust="0"/>
  </p:normalViewPr>
  <p:slideViewPr>
    <p:cSldViewPr>
      <p:cViewPr varScale="1">
        <p:scale>
          <a:sx n="95" d="100"/>
          <a:sy n="95" d="100"/>
        </p:scale>
        <p:origin x="1008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AE0ED4-C5B7-4BB8-895E-55998A2DC2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265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30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0" y="633413"/>
          <a:ext cx="311467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Image" r:id="rId3" imgW="4241270" imgH="5396825" progId="">
                  <p:embed/>
                </p:oleObj>
              </mc:Choice>
              <mc:Fallback>
                <p:oleObj name="Image" r:id="rId3" imgW="4241270" imgH="53968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413"/>
                        <a:ext cx="311467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/>
        </p:nvGraphicFramePr>
        <p:xfrm>
          <a:off x="6172200" y="633413"/>
          <a:ext cx="2971800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Image" r:id="rId5" imgW="3263492" imgH="4863492" progId="">
                  <p:embed/>
                </p:oleObj>
              </mc:Choice>
              <mc:Fallback>
                <p:oleObj name="Image" r:id="rId5" imgW="3263492" imgH="486349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33413"/>
                        <a:ext cx="2971800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1"/>
          <p:cNvGraphicFramePr>
            <a:graphicFrameLocks noChangeAspect="1"/>
          </p:cNvGraphicFramePr>
          <p:nvPr/>
        </p:nvGraphicFramePr>
        <p:xfrm>
          <a:off x="3108325" y="633413"/>
          <a:ext cx="306387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Image" r:id="rId7" imgW="3492063" imgH="4926984" progId="">
                  <p:embed/>
                </p:oleObj>
              </mc:Choice>
              <mc:Fallback>
                <p:oleObj name="Image" r:id="rId7" imgW="3492063" imgH="49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633413"/>
                        <a:ext cx="306387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4114800"/>
            <a:ext cx="8229600" cy="7620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24000" y="4948238"/>
            <a:ext cx="59436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28A0DEFE-93F7-474A-80F1-0827C427A7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83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93713"/>
            <a:ext cx="2057400" cy="55991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93713"/>
            <a:ext cx="6019800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FBD8D-EB8B-41CB-BFD5-D0AF4B82D8A1}" type="datetime2">
              <a:rPr lang="zh-CN" altLang="en-US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5B4EA-D032-4ECC-8AEB-F672458BB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52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4A68-F249-4AEF-AD6E-93D9103BEC8E}" type="datetime2">
              <a:rPr lang="zh-CN" altLang="en-US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64843-552E-46E8-9BF3-02BC6DA1ED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089674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214554"/>
            <a:ext cx="8229600" cy="35719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06775-C2EE-43D0-AA53-8FEA68DD75EB}" type="datetime2">
              <a:rPr lang="zh-CN" altLang="en-US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0DF4B0-7E88-423F-B3F8-0538E77AF4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696872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472137"/>
          </a:xfrm>
        </p:spPr>
        <p:txBody>
          <a:bodyPr/>
          <a:lstStyle>
            <a:lvl1pPr>
              <a:lnSpc>
                <a:spcPct val="120000"/>
              </a:lnSpc>
              <a:defRPr sz="2800"/>
            </a:lvl1pPr>
            <a:lvl2pPr>
              <a:lnSpc>
                <a:spcPct val="120000"/>
              </a:lnSpc>
              <a:defRPr sz="2400"/>
            </a:lvl2pPr>
            <a:lvl3pPr>
              <a:lnSpc>
                <a:spcPct val="120000"/>
              </a:lnSpc>
              <a:defRPr sz="2000"/>
            </a:lvl3pPr>
            <a:lvl4pPr>
              <a:lnSpc>
                <a:spcPct val="120000"/>
              </a:lnSpc>
              <a:defRPr sz="20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3078" y="88660"/>
            <a:ext cx="6215106" cy="35719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78606-6569-4B50-8A30-B88710B32B9A}" type="datetime2">
              <a:rPr lang="zh-CN" altLang="en-US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A0CBFB-73B9-4F45-8B28-D656C9FE49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14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5291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316"/>
            <a:ext cx="6715140" cy="3952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5399793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229600" cy="7032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17670-107E-4923-A4F8-F73A55E856FA}" type="datetime2">
              <a:rPr lang="zh-CN" altLang="en-US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D96308-09CB-4E61-AE5A-91BDB0794F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106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229600" cy="7032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9D8DA-9833-4711-9B26-8177EE070712}" type="datetime2">
              <a:rPr lang="zh-CN" altLang="en-US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3147C-8087-4891-999E-4657B2572C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066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229600" cy="7032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41438"/>
            <a:ext cx="8229600" cy="47513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00E3F-8C47-430D-8A74-672216757C77}" type="datetime2">
              <a:rPr lang="zh-CN" altLang="en-US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AC2331-B586-400A-AF92-3AB6549E2D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664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229600" cy="7032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4038600" cy="229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92538"/>
            <a:ext cx="4038600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B6704-80A3-44DF-879A-4A7DE59855EA}" type="datetime2">
              <a:rPr lang="zh-CN" altLang="en-US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5090D-0C4D-4F79-92FB-09C9B703F2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77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A3A0E-57DD-4AAA-B5FF-AE062CE48C2B}" type="datetime2">
              <a:rPr lang="zh-CN" altLang="en-US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209B0F-0D3D-4478-A19F-87DECED616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359585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E52C1-AE52-4A18-8206-D962F8816B50}" type="datetime2">
              <a:rPr lang="zh-CN" altLang="en-US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D440A-811A-4914-B892-F4E060302F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23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10E1B-8F91-474E-BB5B-6BD3072B46B0}" type="datetime2">
              <a:rPr lang="zh-CN" altLang="en-US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D7DC8-E8DA-4061-A4DE-D7D99D7541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13377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B7A9B-F881-40D7-8510-38CA95B327C8}" type="datetime2">
              <a:rPr lang="zh-CN" altLang="en-US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6CF86-BEA9-4C9A-B845-7C0B18C8F0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267988"/>
      </p:ext>
    </p:extLst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7FDB4-A1A9-4DD0-9B35-F88CDED2BF58}" type="datetime2">
              <a:rPr lang="zh-CN" altLang="en-US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00BB37-4A05-4B11-9D91-2034396C7C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12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F2C98-D778-4D51-8E98-33FE3B0631FC}" type="datetime2">
              <a:rPr lang="zh-CN" altLang="en-US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6546E-323A-45D5-B366-DE7144B0C8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520870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2B675-982C-4E05-A78C-EAA091CB4998}" type="datetime2">
              <a:rPr lang="zh-CN" altLang="en-US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D3754-7DB6-4A60-A093-7CB48304F0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7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80D3D-CDB8-4B8B-875C-6C2B3007F884}" type="datetime2">
              <a:rPr lang="zh-CN" altLang="en-US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7F1C9-376C-4958-973F-89944B075D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821522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3.bin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2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latin typeface="+mj-lt"/>
              </a:defRPr>
            </a:lvl1pPr>
          </a:lstStyle>
          <a:p>
            <a:pPr>
              <a:defRPr/>
            </a:pPr>
            <a:fld id="{13F82D44-8949-4D66-8EBD-CA551B9C0051}" type="datetime2">
              <a:rPr lang="zh-CN" altLang="en-US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5963" y="62372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anose="02020404030301010803" pitchFamily="18" charset="0"/>
              </a:defRPr>
            </a:lvl1pPr>
          </a:lstStyle>
          <a:p>
            <a:fld id="{A5E1CD83-D750-4400-B446-45A0BC46DB1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9" name="Rectangle 16"/>
          <p:cNvSpPr>
            <a:spLocks noChangeArrowheads="1"/>
          </p:cNvSpPr>
          <p:nvPr userDrawn="1"/>
        </p:nvSpPr>
        <p:spPr bwMode="gray">
          <a:xfrm>
            <a:off x="0" y="0"/>
            <a:ext cx="9144000" cy="50006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30" name="Group 17"/>
          <p:cNvGrpSpPr>
            <a:grpSpLocks/>
          </p:cNvGrpSpPr>
          <p:nvPr/>
        </p:nvGrpSpPr>
        <p:grpSpPr bwMode="auto">
          <a:xfrm>
            <a:off x="6729413" y="-11113"/>
            <a:ext cx="2414587" cy="511176"/>
            <a:chOff x="0" y="390"/>
            <a:chExt cx="5760" cy="2202"/>
          </a:xfrm>
        </p:grpSpPr>
        <p:graphicFrame>
          <p:nvGraphicFramePr>
            <p:cNvPr id="1032" name="Object 18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Image" r:id="rId22" imgW="4241270" imgH="5396825" progId="">
                    <p:embed/>
                  </p:oleObj>
                </mc:Choice>
                <mc:Fallback>
                  <p:oleObj name="Image" r:id="rId22" imgW="4241270" imgH="5396825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90"/>
                          <a:ext cx="196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58F8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2B166E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C0C0C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19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Image" r:id="rId24" imgW="3263492" imgH="4863492" progId="">
                    <p:embed/>
                  </p:oleObj>
                </mc:Choice>
                <mc:Fallback>
                  <p:oleObj name="Image" r:id="rId24" imgW="3263492" imgH="4863492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90"/>
                          <a:ext cx="187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58F8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2B166E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C0C0C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" name="Object 20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Image" r:id="rId26" imgW="3492063" imgH="4926984" progId="">
                    <p:embed/>
                  </p:oleObj>
                </mc:Choice>
                <mc:Fallback>
                  <p:oleObj name="Image" r:id="rId26" imgW="3492063" imgH="4926984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8" y="390"/>
                          <a:ext cx="1930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58F8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2B166E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C0C0C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1" name="标题占位符 15"/>
          <p:cNvSpPr>
            <a:spLocks noGrp="1"/>
          </p:cNvSpPr>
          <p:nvPr>
            <p:ph type="title"/>
          </p:nvPr>
        </p:nvSpPr>
        <p:spPr bwMode="auto">
          <a:xfrm>
            <a:off x="285750" y="11113"/>
            <a:ext cx="63579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80" r:id="rId14"/>
    <p:sldLayoutId id="2147483881" r:id="rId15"/>
    <p:sldLayoutId id="2147483875" r:id="rId16"/>
    <p:sldLayoutId id="2147483876" r:id="rId17"/>
    <p:sldLayoutId id="2147483877" r:id="rId18"/>
    <p:sldLayoutId id="2147483878" r:id="rId19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sz="3200">
          <a:solidFill>
            <a:srgbClr val="003319"/>
          </a:solidFill>
          <a:latin typeface="微软雅黑" pitchFamily="34" charset="-122"/>
          <a:ea typeface="微软雅黑" pitchFamily="34" charset="-122"/>
          <a:cs typeface="+mn-cs"/>
        </a:defRPr>
      </a:lvl1pPr>
      <a:lvl2pPr marL="669925" indent="-32543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u"/>
        <a:defRPr sz="2800">
          <a:solidFill>
            <a:srgbClr val="333399"/>
          </a:solidFill>
          <a:latin typeface="微软雅黑" pitchFamily="34" charset="-122"/>
          <a:ea typeface="微软雅黑" pitchFamily="34" charset="-122"/>
        </a:defRPr>
      </a:lvl2pPr>
      <a:lvl3pPr marL="1022350" indent="-35083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u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339850" indent="-315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u"/>
        <a:defRPr sz="2200">
          <a:solidFill>
            <a:srgbClr val="997300"/>
          </a:solidFill>
          <a:latin typeface="微软雅黑" pitchFamily="34" charset="-122"/>
          <a:ea typeface="微软雅黑" pitchFamily="34" charset="-122"/>
        </a:defRPr>
      </a:lvl4pPr>
      <a:lvl5pPr marL="1681163" indent="-3397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u"/>
        <a:defRPr sz="2000">
          <a:solidFill>
            <a:srgbClr val="C00000"/>
          </a:solidFill>
          <a:latin typeface="微软雅黑" pitchFamily="34" charset="-122"/>
          <a:ea typeface="微软雅黑" pitchFamily="34" charset="-122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821D1B-1E07-8B47-A32B-703280FE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课设时间截点：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61202F9-3D26-C746-A27E-AE91EB8D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1CA5E-38E9-6849-B9CC-956D26E5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  <a:pPr>
                <a:defRPr/>
              </a:pPr>
              <a:t>2023年9月1日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27876-FD82-CD41-82F2-1E00AE67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08DD51E0-FCF0-174D-A795-27F4C50D1E7B}"/>
              </a:ext>
            </a:extLst>
          </p:cNvPr>
          <p:cNvSpPr txBox="1">
            <a:spLocks/>
          </p:cNvSpPr>
          <p:nvPr/>
        </p:nvSpPr>
        <p:spPr bwMode="auto">
          <a:xfrm>
            <a:off x="827584" y="1370849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sz="2800">
                <a:solidFill>
                  <a:srgbClr val="00331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69925" indent="-325438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u"/>
              <a:defRPr sz="2400">
                <a:solidFill>
                  <a:srgbClr val="333399"/>
                </a:solidFill>
                <a:latin typeface="微软雅黑" pitchFamily="34" charset="-122"/>
                <a:ea typeface="微软雅黑" pitchFamily="34" charset="-122"/>
              </a:defRPr>
            </a:lvl2pPr>
            <a:lvl3pPr marL="1022350" indent="-350838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3398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u"/>
              <a:defRPr sz="2000">
                <a:solidFill>
                  <a:srgbClr val="997300"/>
                </a:solidFill>
                <a:latin typeface="微软雅黑" pitchFamily="34" charset="-122"/>
                <a:ea typeface="微软雅黑" pitchFamily="34" charset="-122"/>
              </a:defRPr>
            </a:lvl4pPr>
            <a:lvl5pPr marL="1681163" indent="-33972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u"/>
              <a:defRPr sz="1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zh-CN" altLang="en-US" kern="0" dirty="0"/>
              <a:t>实物实验一、实验二的验收：</a:t>
            </a:r>
            <a:endParaRPr kumimoji="1"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kern="0"/>
              <a:t>   </a:t>
            </a:r>
            <a:r>
              <a:rPr kumimoji="1" lang="zh-CN" altLang="en-US" sz="2400" kern="0"/>
              <a:t>网</a:t>
            </a:r>
            <a:r>
              <a:rPr kumimoji="1" lang="zh-CN" altLang="en-US" sz="2400" kern="0" dirty="0"/>
              <a:t>安班级第一周周末（</a:t>
            </a:r>
            <a:r>
              <a:rPr kumimoji="1" lang="en-US" altLang="zh-CN" sz="2400" kern="0" dirty="0"/>
              <a:t>9</a:t>
            </a:r>
            <a:r>
              <a:rPr kumimoji="1" lang="zh-CN" altLang="en-US" sz="2400" kern="0" dirty="0"/>
              <a:t>月</a:t>
            </a:r>
            <a:r>
              <a:rPr kumimoji="1" lang="en-US" altLang="zh-CN" sz="2400" kern="0" dirty="0"/>
              <a:t>3</a:t>
            </a:r>
            <a:r>
              <a:rPr kumimoji="1" lang="zh-CN" altLang="en-US" sz="2400" kern="0" dirty="0"/>
              <a:t>号）之前完成</a:t>
            </a:r>
            <a:endParaRPr kumimoji="1" lang="en-US" altLang="zh-CN" sz="2400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400" kern="0" dirty="0"/>
              <a:t>    信安、密码班级第二周周末（</a:t>
            </a:r>
            <a:r>
              <a:rPr kumimoji="1" lang="en-US" altLang="zh-CN" sz="2400" kern="0" dirty="0"/>
              <a:t>9</a:t>
            </a:r>
            <a:r>
              <a:rPr kumimoji="1" lang="zh-CN" altLang="en-US" sz="2400" kern="0" dirty="0"/>
              <a:t>月</a:t>
            </a:r>
            <a:r>
              <a:rPr kumimoji="1" lang="en-US" altLang="zh-CN" sz="2400" kern="0" dirty="0"/>
              <a:t>10</a:t>
            </a:r>
            <a:r>
              <a:rPr kumimoji="1" lang="zh-CN" altLang="en-US" sz="2400" kern="0" dirty="0"/>
              <a:t>号）之前完成</a:t>
            </a:r>
            <a:endParaRPr kumimoji="1" lang="en-US" altLang="zh-CN" sz="2400" kern="0" dirty="0"/>
          </a:p>
          <a:p>
            <a:r>
              <a:rPr kumimoji="1" lang="zh-CN" altLang="en-US" kern="0" dirty="0"/>
              <a:t>实验三的验收</a:t>
            </a:r>
            <a:endParaRPr kumimoji="1" lang="en-US" altLang="zh-CN" kern="0" dirty="0"/>
          </a:p>
          <a:p>
            <a:pPr marL="0" indent="0">
              <a:buNone/>
            </a:pPr>
            <a:r>
              <a:rPr kumimoji="1" lang="zh-CN" altLang="en-US" kern="0" dirty="0"/>
              <a:t>   </a:t>
            </a:r>
            <a:r>
              <a:rPr kumimoji="1" lang="zh-CN" altLang="en-US" sz="2400" kern="0" dirty="0"/>
              <a:t>网安班级第五周周末（</a:t>
            </a:r>
            <a:r>
              <a:rPr kumimoji="1" lang="en-US" altLang="zh-CN" sz="2400" kern="0" dirty="0"/>
              <a:t>9</a:t>
            </a:r>
            <a:r>
              <a:rPr kumimoji="1" lang="zh-CN" altLang="en-US" sz="2400" kern="0" dirty="0"/>
              <a:t>月</a:t>
            </a:r>
            <a:r>
              <a:rPr kumimoji="1" lang="en-US" altLang="zh-CN" sz="2400" kern="0" dirty="0"/>
              <a:t>30</a:t>
            </a:r>
            <a:r>
              <a:rPr kumimoji="1" lang="zh-CN" altLang="en-US" sz="2400" kern="0" dirty="0"/>
              <a:t>日）之前完成</a:t>
            </a:r>
            <a:endParaRPr kumimoji="1" lang="en-US" altLang="zh-CN" sz="2400" kern="0" dirty="0"/>
          </a:p>
          <a:p>
            <a:pPr marL="0" indent="0">
              <a:buNone/>
            </a:pPr>
            <a:r>
              <a:rPr kumimoji="1" lang="en-US" altLang="zh-CN" sz="2400" kern="0" dirty="0"/>
              <a:t>   </a:t>
            </a:r>
            <a:r>
              <a:rPr kumimoji="1" lang="zh-CN" altLang="en-US" sz="2400" kern="0" dirty="0"/>
              <a:t>信安、密码班级第六周周末（</a:t>
            </a:r>
            <a:r>
              <a:rPr kumimoji="1" lang="en-US" altLang="zh-CN" sz="2400" kern="0" dirty="0"/>
              <a:t>10</a:t>
            </a:r>
            <a:r>
              <a:rPr kumimoji="1" lang="zh-CN" altLang="en-US" sz="2400" kern="0" dirty="0"/>
              <a:t>月</a:t>
            </a:r>
            <a:r>
              <a:rPr kumimoji="1" lang="en-US" altLang="zh-CN" sz="2400" kern="0" dirty="0"/>
              <a:t>8</a:t>
            </a:r>
            <a:r>
              <a:rPr kumimoji="1" lang="zh-CN" altLang="en-US" sz="2400" kern="0" dirty="0"/>
              <a:t>日）之前完成</a:t>
            </a:r>
            <a:endParaRPr kumimoji="1" lang="en-US" altLang="zh-CN" sz="2400" kern="0" dirty="0"/>
          </a:p>
          <a:p>
            <a:r>
              <a:rPr kumimoji="1" lang="zh-CN" altLang="en-US" kern="0" dirty="0"/>
              <a:t>课程设计报告：</a:t>
            </a:r>
            <a:endParaRPr kumimoji="1"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kern="0" dirty="0"/>
              <a:t>   </a:t>
            </a:r>
            <a:r>
              <a:rPr kumimoji="1" lang="zh-CN" altLang="en-US" sz="2400" kern="0" dirty="0"/>
              <a:t>全部班级第七周周末（</a:t>
            </a:r>
            <a:r>
              <a:rPr kumimoji="1" lang="en-US" altLang="zh-CN" sz="2400" kern="0" dirty="0"/>
              <a:t>10</a:t>
            </a:r>
            <a:r>
              <a:rPr kumimoji="1" lang="zh-CN" altLang="en-US" sz="2400" kern="0" dirty="0"/>
              <a:t>月</a:t>
            </a:r>
            <a:r>
              <a:rPr kumimoji="1" lang="en-US" altLang="zh-CN" sz="2400" kern="0" dirty="0"/>
              <a:t>15</a:t>
            </a:r>
            <a:r>
              <a:rPr kumimoji="1" lang="zh-CN" altLang="en-US" sz="2400" kern="0" dirty="0"/>
              <a:t>号）之前完成提交至助教处 </a:t>
            </a:r>
            <a:endParaRPr kumimoji="1"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65437938"/>
      </p:ext>
    </p:extLst>
  </p:cSld>
  <p:clrMapOvr>
    <a:masterClrMapping/>
  </p:clrMapOvr>
</p:sld>
</file>

<file path=ppt/theme/theme1.xml><?xml version="1.0" encoding="utf-8"?>
<a:theme xmlns:a="http://schemas.openxmlformats.org/drawingml/2006/main" name="1_1">
  <a:themeElements>
    <a:clrScheme name="1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109</TotalTime>
  <Words>108</Words>
  <Application>Microsoft Office PowerPoint</Application>
  <PresentationFormat>全屏显示(4:3)</PresentationFormat>
  <Paragraphs>12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微软雅黑</vt:lpstr>
      <vt:lpstr>Arial</vt:lpstr>
      <vt:lpstr>Garamond</vt:lpstr>
      <vt:lpstr>Wingdings</vt:lpstr>
      <vt:lpstr>1_1</vt:lpstr>
      <vt:lpstr>Image</vt:lpstr>
      <vt:lpstr>PowerPoint 演示文稿</vt:lpstr>
    </vt:vector>
  </TitlesOfParts>
  <Company>HuaZhong Univ. of Sci.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KCHEN</dc:creator>
  <cp:lastModifiedBy>wer_sec@qq.com</cp:lastModifiedBy>
  <cp:revision>428</cp:revision>
  <dcterms:created xsi:type="dcterms:W3CDTF">2006-03-01T02:13:52Z</dcterms:created>
  <dcterms:modified xsi:type="dcterms:W3CDTF">2023-09-01T08:37:12Z</dcterms:modified>
</cp:coreProperties>
</file>