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3100"/>
  </p:normalViewPr>
  <p:slideViewPr>
    <p:cSldViewPr snapToGrid="0" snapToObjects="1">
      <p:cViewPr varScale="1">
        <p:scale>
          <a:sx n="150" d="100"/>
          <a:sy n="150" d="100"/>
        </p:scale>
        <p:origin x="21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16934-277D-9D43-A70F-27F9207FB8E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A1B5F-99C9-E143-9184-FE09E37C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62F8C-2770-8945-85DB-C80B807277D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信息系统安全实验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1712"/>
            <a:ext cx="6858000" cy="14660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3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实验安排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94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实验内容（</a:t>
            </a:r>
            <a:r>
              <a:rPr lang="en-US" altLang="zh-CN" dirty="0"/>
              <a:t>16</a:t>
            </a:r>
            <a:r>
              <a:rPr lang="zh-CN" altLang="en-US" dirty="0"/>
              <a:t>课时）：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软件安全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系统安全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安全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企业讲师（</a:t>
            </a:r>
            <a:r>
              <a:rPr lang="en-US" altLang="zh-CN" dirty="0"/>
              <a:t>360</a:t>
            </a:r>
            <a:r>
              <a:rPr lang="zh-CN" altLang="en-US" dirty="0"/>
              <a:t>公司）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说明：每个实验一次课，安排一次集中实验检查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507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实验检查：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检查方式：每个实验一个检查表，一对一检查（演示和提问）；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检查时间：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每个实验的后续实验课时间；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后续安排一次集中检查（</a:t>
            </a:r>
            <a:r>
              <a:rPr lang="en-US" altLang="zh-CN" dirty="0"/>
              <a:t>1</a:t>
            </a:r>
            <a:r>
              <a:rPr lang="zh-CN" altLang="en-US" dirty="0"/>
              <a:t>次）；</a:t>
            </a:r>
          </a:p>
        </p:txBody>
      </p:sp>
    </p:spTree>
    <p:extLst>
      <p:ext uri="{BB962C8B-B14F-4D97-AF65-F5344CB8AC3E}">
        <p14:creationId xmlns:p14="http://schemas.microsoft.com/office/powerpoint/2010/main" val="99785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964"/>
            <a:ext cx="8001544" cy="4802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实验布置和提交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每次实验的布置对应一次微助教作业（</a:t>
            </a:r>
            <a:r>
              <a:rPr lang="en-US" altLang="zh-CN" dirty="0">
                <a:solidFill>
                  <a:srgbClr val="FF0000"/>
                </a:solidFill>
              </a:rPr>
              <a:t>wzj.hust.edu.cn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实验报告（文件命名：信安</a:t>
            </a:r>
            <a:r>
              <a:rPr lang="en-US" altLang="zh-CN" dirty="0"/>
              <a:t>01-U2019123456-</a:t>
            </a:r>
            <a:r>
              <a:rPr lang="zh-CN" altLang="en-US" dirty="0"/>
              <a:t>张三）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实验代码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每个实验建一个目录</a:t>
            </a:r>
            <a:r>
              <a:rPr lang="zh-CN" altLang="en-US" dirty="0"/>
              <a:t>，</a:t>
            </a:r>
            <a:r>
              <a:rPr lang="en-US" altLang="zh-CN" dirty="0"/>
              <a:t>lab1</a:t>
            </a:r>
            <a:r>
              <a:rPr lang="zh-CN" altLang="en-US" dirty="0"/>
              <a:t>、</a:t>
            </a:r>
            <a:r>
              <a:rPr lang="en-US" altLang="zh-CN" dirty="0"/>
              <a:t>lab2</a:t>
            </a:r>
            <a:r>
              <a:rPr lang="zh-CN" altLang="en-US" dirty="0"/>
              <a:t>、</a:t>
            </a:r>
            <a:r>
              <a:rPr lang="en-US" altLang="zh-CN" dirty="0"/>
              <a:t>lab3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报告和实验代码，一起打包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dirty="0"/>
              <a:t>文件命名：信安</a:t>
            </a:r>
            <a:r>
              <a:rPr lang="en-US" altLang="zh-CN" dirty="0"/>
              <a:t>01-U2019123456-</a:t>
            </a:r>
            <a:r>
              <a:rPr lang="zh-CN" altLang="en-US" dirty="0"/>
              <a:t>张三</a:t>
            </a:r>
            <a:r>
              <a:rPr lang="en-US" altLang="zh-CN" dirty="0"/>
              <a:t>.zip</a:t>
            </a:r>
            <a:r>
              <a:rPr lang="zh-CN" altLang="en-US" dirty="0"/>
              <a:t> （</a:t>
            </a:r>
            <a:r>
              <a:rPr lang="en-US" altLang="zh-CN" dirty="0"/>
              <a:t>tar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以作业的形式提交到</a:t>
            </a:r>
            <a:r>
              <a:rPr lang="zh-CN" altLang="en-US" dirty="0">
                <a:solidFill>
                  <a:srgbClr val="FF0000"/>
                </a:solidFill>
              </a:rPr>
              <a:t>微助教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截止时间节点：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>
                <a:solidFill>
                  <a:srgbClr val="FF0000"/>
                </a:solidFill>
              </a:rPr>
              <a:t>27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698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6689"/>
            <a:ext cx="7886700" cy="4802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实验报告要求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按照实验报告模板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由学委收集并统一提交书面报告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2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实验安排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操作系统，</a:t>
            </a:r>
            <a:r>
              <a:rPr lang="en-US" altLang="zh-CN" dirty="0"/>
              <a:t>32/64</a:t>
            </a:r>
            <a:r>
              <a:rPr lang="zh-CN" altLang="en-US" dirty="0"/>
              <a:t>位不限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pwntools</a:t>
            </a:r>
            <a:r>
              <a:rPr lang="zh-CN" altLang="en-US" dirty="0"/>
              <a:t>，</a:t>
            </a:r>
            <a:r>
              <a:rPr lang="en-US" altLang="zh-CN" dirty="0" err="1"/>
              <a:t>pwndb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安全实验需要</a:t>
            </a:r>
            <a:r>
              <a:rPr lang="en-US" altLang="zh-CN" dirty="0">
                <a:solidFill>
                  <a:srgbClr val="FF0000"/>
                </a:solidFill>
              </a:rPr>
              <a:t>seed</a:t>
            </a:r>
            <a:r>
              <a:rPr lang="zh-CN" altLang="en-US" dirty="0">
                <a:solidFill>
                  <a:srgbClr val="FF0000"/>
                </a:solidFill>
              </a:rPr>
              <a:t>虚拟机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2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</TotalTime>
  <Words>210</Words>
  <Application>Microsoft Office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Theme</vt:lpstr>
      <vt:lpstr>信息系统安全实验</vt:lpstr>
      <vt:lpstr>实验安排</vt:lpstr>
      <vt:lpstr>实验安排</vt:lpstr>
      <vt:lpstr>实验安排</vt:lpstr>
      <vt:lpstr>实验安排</vt:lpstr>
      <vt:lpstr>实验安排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wzqiang</cp:lastModifiedBy>
  <cp:revision>27</cp:revision>
  <dcterms:created xsi:type="dcterms:W3CDTF">2018-05-01T23:54:05Z</dcterms:created>
  <dcterms:modified xsi:type="dcterms:W3CDTF">2023-06-15T00:53:51Z</dcterms:modified>
</cp:coreProperties>
</file>