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1"/>
    <p:restoredTop sz="93100"/>
  </p:normalViewPr>
  <p:slideViewPr>
    <p:cSldViewPr snapToGrid="0" snapToObjects="1">
      <p:cViewPr varScale="1">
        <p:scale>
          <a:sx n="89" d="100"/>
          <a:sy n="89" d="100"/>
        </p:scale>
        <p:origin x="1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16934-277D-9D43-A70F-27F9207FB8E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A1B5F-99C9-E143-9184-FE09E37C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F8C-2770-8945-85DB-C80B807277D6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4E2D-4FFC-5E49-8FE2-7CF58D472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F8C-2770-8945-85DB-C80B807277D6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4E2D-4FFC-5E49-8FE2-7CF58D472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F8C-2770-8945-85DB-C80B807277D6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4E2D-4FFC-5E49-8FE2-7CF58D472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F8C-2770-8945-85DB-C80B807277D6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4E2D-4FFC-5E49-8FE2-7CF58D472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F8C-2770-8945-85DB-C80B807277D6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4E2D-4FFC-5E49-8FE2-7CF58D472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F8C-2770-8945-85DB-C80B807277D6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4E2D-4FFC-5E49-8FE2-7CF58D472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F8C-2770-8945-85DB-C80B807277D6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4E2D-4FFC-5E49-8FE2-7CF58D472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F8C-2770-8945-85DB-C80B807277D6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4E2D-4FFC-5E49-8FE2-7CF58D472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F8C-2770-8945-85DB-C80B807277D6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4E2D-4FFC-5E49-8FE2-7CF58D472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F8C-2770-8945-85DB-C80B807277D6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4E2D-4FFC-5E49-8FE2-7CF58D472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F8C-2770-8945-85DB-C80B807277D6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4E2D-4FFC-5E49-8FE2-7CF58D472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62F8C-2770-8945-85DB-C80B807277D6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84E2D-4FFC-5E49-8FE2-7CF58D472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0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信息系统安全实验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91712"/>
            <a:ext cx="6858000" cy="14660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43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实验安排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49400"/>
            <a:ext cx="8229600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实验内容（</a:t>
            </a:r>
            <a:r>
              <a:rPr lang="en-US" altLang="zh-CN" dirty="0"/>
              <a:t>16</a:t>
            </a:r>
            <a:r>
              <a:rPr lang="zh-CN" altLang="en-US" dirty="0"/>
              <a:t>课时）：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软件安全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系统安全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/>
              <a:t>Web</a:t>
            </a:r>
            <a:r>
              <a:rPr lang="zh-CN" altLang="en-US" dirty="0"/>
              <a:t>安全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说明：每个实验一次课，安排一次集中实验检查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507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实验安排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实验检查：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检查方式：每个实验一个检查表，一对一检查（演示和提问）；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检查时间：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每个实验的后续实验课时间；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后续安排一次集中检查（</a:t>
            </a:r>
            <a:r>
              <a:rPr lang="en-US" altLang="zh-CN" dirty="0"/>
              <a:t>1</a:t>
            </a:r>
            <a:r>
              <a:rPr lang="zh-CN" altLang="en-US" dirty="0"/>
              <a:t>次）；</a:t>
            </a:r>
          </a:p>
        </p:txBody>
      </p:sp>
    </p:spTree>
    <p:extLst>
      <p:ext uri="{BB962C8B-B14F-4D97-AF65-F5344CB8AC3E}">
        <p14:creationId xmlns:p14="http://schemas.microsoft.com/office/powerpoint/2010/main" val="99785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实验安排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964"/>
            <a:ext cx="8001544" cy="480218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实验布置和提交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每次实验的布置对应一次微助教作业（</a:t>
            </a:r>
            <a:r>
              <a:rPr lang="en-US" altLang="zh-CN" dirty="0">
                <a:solidFill>
                  <a:srgbClr val="FF0000"/>
                </a:solidFill>
              </a:rPr>
              <a:t>wzj.hust.edu.cn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实验报告（文件命名：网安</a:t>
            </a:r>
            <a:r>
              <a:rPr lang="en-US" altLang="zh-CN" dirty="0"/>
              <a:t>01-U2021123456-</a:t>
            </a:r>
            <a:r>
              <a:rPr lang="zh-CN" altLang="en-US" dirty="0"/>
              <a:t>张三）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实验代码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每个实验建一个目录</a:t>
            </a:r>
            <a:r>
              <a:rPr lang="zh-CN" altLang="en-US" dirty="0"/>
              <a:t>，</a:t>
            </a:r>
            <a:r>
              <a:rPr lang="en-US" altLang="zh-CN" dirty="0"/>
              <a:t>lab1</a:t>
            </a:r>
            <a:r>
              <a:rPr lang="zh-CN" altLang="en-US" dirty="0"/>
              <a:t>、</a:t>
            </a:r>
            <a:r>
              <a:rPr lang="en-US" altLang="zh-CN" dirty="0"/>
              <a:t>lab2</a:t>
            </a:r>
            <a:r>
              <a:rPr lang="zh-CN" altLang="en-US" dirty="0"/>
              <a:t>、</a:t>
            </a:r>
            <a:r>
              <a:rPr lang="en-US" altLang="zh-CN" dirty="0"/>
              <a:t>lab3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报告和实验代码，一起打包</a:t>
            </a:r>
            <a:endParaRPr lang="en-US" altLang="zh-CN" dirty="0">
              <a:solidFill>
                <a:srgbClr val="FF0000"/>
              </a:solidFill>
            </a:endParaRPr>
          </a:p>
          <a:p>
            <a:pPr lvl="2">
              <a:lnSpc>
                <a:spcPct val="120000"/>
              </a:lnSpc>
            </a:pPr>
            <a:r>
              <a:rPr lang="zh-CN" altLang="en-US" dirty="0"/>
              <a:t>文件命名：网安</a:t>
            </a:r>
            <a:r>
              <a:rPr lang="en-US" altLang="zh-CN" dirty="0"/>
              <a:t>01-U2021123456-</a:t>
            </a:r>
            <a:r>
              <a:rPr lang="zh-CN" altLang="en-US" dirty="0"/>
              <a:t>张三</a:t>
            </a:r>
            <a:r>
              <a:rPr lang="en-US" altLang="zh-CN" dirty="0"/>
              <a:t>.zip</a:t>
            </a:r>
            <a:r>
              <a:rPr lang="zh-CN" altLang="en-US" dirty="0"/>
              <a:t> （</a:t>
            </a:r>
            <a:r>
              <a:rPr lang="en-US" altLang="zh-CN" dirty="0"/>
              <a:t>tar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以作业的形式提交到</a:t>
            </a:r>
            <a:r>
              <a:rPr lang="zh-CN" altLang="en-US" dirty="0">
                <a:solidFill>
                  <a:srgbClr val="FF0000"/>
                </a:solidFill>
              </a:rPr>
              <a:t>微助教（第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次作业）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/>
              <a:t>截止时间节点：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日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98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实验安排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86689"/>
            <a:ext cx="7886700" cy="480218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实验报告要求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按照实验报告模板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由学委收集并统一提交书面报告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12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实验安排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/>
              <a:t>实验环境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dirty="0"/>
              <a:t>Linux</a:t>
            </a:r>
            <a:r>
              <a:rPr lang="zh-CN" altLang="en-US" dirty="0"/>
              <a:t>操作系统，</a:t>
            </a:r>
            <a:r>
              <a:rPr lang="en-US" altLang="zh-CN" dirty="0"/>
              <a:t>32/64</a:t>
            </a:r>
            <a:r>
              <a:rPr lang="zh-CN" altLang="en-US" dirty="0"/>
              <a:t>位不限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 err="1"/>
              <a:t>pwntools</a:t>
            </a:r>
            <a:r>
              <a:rPr lang="zh-CN" altLang="en-US" dirty="0"/>
              <a:t>，</a:t>
            </a:r>
            <a:r>
              <a:rPr lang="en-US" altLang="zh-CN" dirty="0" err="1"/>
              <a:t>pwndb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dirty="0"/>
              <a:t>Web</a:t>
            </a:r>
            <a:r>
              <a:rPr lang="zh-CN" altLang="en-US" dirty="0"/>
              <a:t>安全实验需要</a:t>
            </a:r>
            <a:r>
              <a:rPr lang="en-US" altLang="zh-CN" dirty="0">
                <a:solidFill>
                  <a:srgbClr val="FF0000"/>
                </a:solidFill>
              </a:rPr>
              <a:t>seed</a:t>
            </a:r>
            <a:r>
              <a:rPr lang="zh-CN" altLang="en-US" dirty="0">
                <a:solidFill>
                  <a:srgbClr val="FF0000"/>
                </a:solidFill>
              </a:rPr>
              <a:t>虚拟机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423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712</TotalTime>
  <Words>210</Words>
  <Application>Microsoft Office PowerPoint</Application>
  <PresentationFormat>全屏显示(4:3)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Theme</vt:lpstr>
      <vt:lpstr>信息系统安全实验</vt:lpstr>
      <vt:lpstr>实验安排</vt:lpstr>
      <vt:lpstr>实验安排</vt:lpstr>
      <vt:lpstr>实验安排</vt:lpstr>
      <vt:lpstr>实验安排</vt:lpstr>
      <vt:lpstr>实验安排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wzqiang</cp:lastModifiedBy>
  <cp:revision>30</cp:revision>
  <dcterms:created xsi:type="dcterms:W3CDTF">2018-05-01T23:54:05Z</dcterms:created>
  <dcterms:modified xsi:type="dcterms:W3CDTF">2024-06-06T12:24:14Z</dcterms:modified>
</cp:coreProperties>
</file>