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61" r:id="rId7"/>
    <p:sldId id="258" r:id="rId8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3100"/>
  </p:normalViewPr>
  <p:slideViewPr>
    <p:cSldViewPr snapToGrid="0" snapToObjects="1">
      <p:cViewPr varScale="1">
        <p:scale>
          <a:sx n="89" d="100"/>
          <a:sy n="89" d="100"/>
        </p:scale>
        <p:origin x="1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16934-277D-9D43-A70F-27F9207FB8E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A1B5F-99C9-E143-9184-FE09E37C8C7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62F8C-2770-8945-85DB-C80B80727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4E2D-4FFC-5E49-8FE2-7CF58D47274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信息系统安全实验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1712"/>
            <a:ext cx="6858000" cy="146608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实验安排</a:t>
            </a:r>
            <a:endParaRPr lang="zh-CN" alt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94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实验内容（</a:t>
            </a:r>
            <a:r>
              <a:rPr lang="en-US" altLang="zh-CN" dirty="0"/>
              <a:t>16</a:t>
            </a:r>
            <a:r>
              <a:rPr lang="zh-CN" altLang="en-US" dirty="0"/>
              <a:t>课时）：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软件安全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系统安全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安全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说明：每个实验一次课，安排一次集中实验检查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实验检查：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检查方式：每个实验一个检查表，一对一检查（演示和提问）；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检查时间：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每个实验的后续实验课时间；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后续安排一次集中检查（</a:t>
            </a:r>
            <a:r>
              <a:rPr lang="en-US" altLang="zh-CN" dirty="0"/>
              <a:t>1</a:t>
            </a:r>
            <a:r>
              <a:rPr lang="zh-CN" altLang="en-US" dirty="0"/>
              <a:t>次）；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964"/>
            <a:ext cx="8001544" cy="4802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实验布置和提交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每次实验的布置对应一次微助教作业（</a:t>
            </a:r>
            <a:r>
              <a:rPr lang="en-US" altLang="zh-CN" dirty="0">
                <a:solidFill>
                  <a:srgbClr val="FF0000"/>
                </a:solidFill>
              </a:rPr>
              <a:t>wzj.hust.edu.cn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实验报告（文件命名：网安</a:t>
            </a:r>
            <a:r>
              <a:rPr lang="en-US" altLang="zh-CN" dirty="0"/>
              <a:t>04-U20211212131-</a:t>
            </a:r>
            <a:r>
              <a:rPr lang="zh-CN" altLang="en-US" dirty="0"/>
              <a:t>邬雪菲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实验代码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每个实验建一个目录</a:t>
            </a:r>
            <a:r>
              <a:rPr lang="zh-CN" altLang="en-US" dirty="0"/>
              <a:t>，</a:t>
            </a:r>
            <a:r>
              <a:rPr lang="en-US" altLang="zh-CN" dirty="0"/>
              <a:t>lab1</a:t>
            </a:r>
            <a:r>
              <a:rPr lang="zh-CN" altLang="en-US" dirty="0"/>
              <a:t>、</a:t>
            </a:r>
            <a:r>
              <a:rPr lang="en-US" altLang="zh-CN" dirty="0"/>
              <a:t>lab2</a:t>
            </a:r>
            <a:r>
              <a:rPr lang="zh-CN" altLang="en-US" dirty="0"/>
              <a:t>、</a:t>
            </a:r>
            <a:r>
              <a:rPr lang="en-US" altLang="zh-CN" dirty="0"/>
              <a:t>lab3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报告和实验代码，一起打包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dirty="0"/>
              <a:t>文件命名：网安</a:t>
            </a:r>
            <a:r>
              <a:rPr lang="en-US" altLang="zh-CN" dirty="0"/>
              <a:t>01-U2021123456-</a:t>
            </a:r>
            <a:r>
              <a:rPr lang="zh-CN" altLang="en-US" dirty="0"/>
              <a:t>张三</a:t>
            </a:r>
            <a:r>
              <a:rPr lang="en-US" altLang="zh-CN" dirty="0"/>
              <a:t>.zip</a:t>
            </a:r>
            <a:r>
              <a:rPr lang="zh-CN" altLang="en-US" dirty="0"/>
              <a:t> （</a:t>
            </a:r>
            <a:r>
              <a:rPr lang="en-US" altLang="zh-CN" dirty="0"/>
              <a:t>tar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以作业的形式提交到</a:t>
            </a:r>
            <a:r>
              <a:rPr lang="zh-CN" altLang="en-US" dirty="0">
                <a:solidFill>
                  <a:srgbClr val="FF0000"/>
                </a:solidFill>
              </a:rPr>
              <a:t>微助教（第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次作业）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截止时间节点：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6689"/>
            <a:ext cx="7886700" cy="4802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实验报告要求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按照实验报告模板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由学委收集并统一提交书面报告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实验安排</a:t>
            </a:r>
            <a:endParaRPr lang="zh-CN" alt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操作系统，</a:t>
            </a:r>
            <a:r>
              <a:rPr lang="en-US" altLang="zh-CN" dirty="0"/>
              <a:t>32/64</a:t>
            </a:r>
            <a:r>
              <a:rPr lang="zh-CN" altLang="en-US" dirty="0"/>
              <a:t>位不限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pwntools</a:t>
            </a:r>
            <a:r>
              <a:rPr lang="zh-CN" altLang="en-US" dirty="0"/>
              <a:t>，</a:t>
            </a:r>
            <a:r>
              <a:rPr lang="en-US" altLang="zh-CN" dirty="0" err="1"/>
              <a:t>pwndb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安全实验需要</a:t>
            </a:r>
            <a:r>
              <a:rPr lang="en-US" altLang="zh-CN" dirty="0">
                <a:solidFill>
                  <a:srgbClr val="FF0000"/>
                </a:solidFill>
              </a:rPr>
              <a:t>seed</a:t>
            </a:r>
            <a:r>
              <a:rPr lang="zh-CN" altLang="en-US" dirty="0">
                <a:solidFill>
                  <a:srgbClr val="FF0000"/>
                </a:solidFill>
              </a:rPr>
              <a:t>虚拟机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ViZWJjMzViZjUzOTdjZWVjOWU2MWI0ZGM4NjIwZjcifQ==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403</Words>
  <Application>WPS 演示</Application>
  <PresentationFormat>全屏显示(4:3)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Calibri Light</vt:lpstr>
      <vt:lpstr>Calibri</vt:lpstr>
      <vt:lpstr>等线</vt:lpstr>
      <vt:lpstr>微软雅黑</vt:lpstr>
      <vt:lpstr>Arial Unicode MS</vt:lpstr>
      <vt:lpstr>Office Theme</vt:lpstr>
      <vt:lpstr>信息系统安全实验</vt:lpstr>
      <vt:lpstr>实验安排</vt:lpstr>
      <vt:lpstr>实验安排</vt:lpstr>
      <vt:lpstr>实验安排</vt:lpstr>
      <vt:lpstr>实验安排</vt:lpstr>
      <vt:lpstr>实验安排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啊呜呼哀</cp:lastModifiedBy>
  <cp:revision>31</cp:revision>
  <dcterms:created xsi:type="dcterms:W3CDTF">2018-05-01T23:54:00Z</dcterms:created>
  <dcterms:modified xsi:type="dcterms:W3CDTF">2024-07-01T06:58:46Z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9E4848297FC148F7A61F09AFAB42B25B_12</vt:lpwstr>
  </property>
  <property fmtid="{D5CDD505-2E9C-101B-9397-08002B2CF9AE}" pid="3" name="KSOProductBuildVer">
    <vt:lpwstr>2052-12.1.0.17133</vt:lpwstr>
  </property>
</Properties>
</file>