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095" y="394970"/>
            <a:ext cx="10163175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3129280" y="959485"/>
            <a:ext cx="5933440" cy="4939030"/>
            <a:chOff x="4928" y="1511"/>
            <a:chExt cx="9344" cy="7778"/>
          </a:xfrm>
        </p:grpSpPr>
        <p:grpSp>
          <p:nvGrpSpPr>
            <p:cNvPr id="3" name="组合 2"/>
            <p:cNvGrpSpPr/>
            <p:nvPr/>
          </p:nvGrpSpPr>
          <p:grpSpPr>
            <a:xfrm>
              <a:off x="4928" y="1511"/>
              <a:ext cx="9344" cy="7778"/>
              <a:chOff x="4928" y="1511"/>
              <a:chExt cx="9344" cy="7778"/>
            </a:xfrm>
          </p:grpSpPr>
          <p:pic>
            <p:nvPicPr>
              <p:cNvPr id="5" name="图片 6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928" y="1511"/>
                <a:ext cx="9345" cy="77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" name="矩形 1"/>
              <p:cNvSpPr/>
              <p:nvPr/>
            </p:nvSpPr>
            <p:spPr>
              <a:xfrm>
                <a:off x="12008" y="6814"/>
                <a:ext cx="1387" cy="322"/>
              </a:xfrm>
              <a:prstGeom prst="rect">
                <a:avLst/>
              </a:prstGeom>
              <a:solidFill>
                <a:srgbClr val="EBE9EA"/>
              </a:solidFill>
              <a:ln>
                <a:solidFill>
                  <a:srgbClr val="EBE9EA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10464" y="4443"/>
              <a:ext cx="1014" cy="3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shiftw</dc:creator>
  <cp:lastModifiedBy>啊呜呼哀</cp:lastModifiedBy>
  <cp:revision>4</cp:revision>
  <dcterms:created xsi:type="dcterms:W3CDTF">2023-08-09T12:44:00Z</dcterms:created>
  <dcterms:modified xsi:type="dcterms:W3CDTF">2024-11-30T12:58:59Z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