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301" r:id="rId3"/>
    <p:sldId id="302" r:id="rId4"/>
    <p:sldId id="312" r:id="rId5"/>
    <p:sldId id="303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47EC-AA26-6F48-815E-EDEC56E9E341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02DC8-7B0A-0A4E-AE79-8514C7B7B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1B5F-9EF3-7342-B3C4-294D79B7379B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9EAC-CE3D-AE42-98ED-7E24F1DED0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639247" y="26760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144488" y="334964"/>
            <a:ext cx="2740823" cy="523220"/>
            <a:chOff x="5103774" y="681366"/>
            <a:chExt cx="1580667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103774" y="681366"/>
              <a:ext cx="99222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r>
                <a:rPr lang="en-US" altLang="zh-CN" sz="2800" dirty="0">
                  <a:solidFill>
                    <a:srgbClr val="FF0000"/>
                  </a:solidFill>
                </a:rPr>
                <a:t>,</a:t>
              </a:r>
              <a:r>
                <a:rPr lang="zh-CN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ush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DDF86B4-565B-4C35-8510-D0EED0508533}"/>
              </a:ext>
            </a:extLst>
          </p:cNvPr>
          <p:cNvSpPr txBox="1"/>
          <p:nvPr/>
        </p:nvSpPr>
        <p:spPr>
          <a:xfrm>
            <a:off x="5637186" y="6088373"/>
            <a:ext cx="600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执行语句之前的</a:t>
            </a:r>
            <a:r>
              <a:rPr lang="en-US" altLang="zh-CN" sz="2400" dirty="0"/>
              <a:t>EBP</a:t>
            </a:r>
            <a:r>
              <a:rPr lang="zh-CN" altLang="en-US" sz="2400" dirty="0"/>
              <a:t>在此栈空间的更高处</a:t>
            </a:r>
            <a:endParaRPr lang="en-US" sz="2400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B2A2020-67AC-44D3-80B3-E00A0FD5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10186"/>
              </p:ext>
            </p:extLst>
          </p:nvPr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38914"/>
              </p:ext>
            </p:extLst>
          </p:nvPr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/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E91721-D758-4CF3-8A05-9E23EABB665A}"/>
              </a:ext>
            </a:extLst>
          </p:cNvPr>
          <p:cNvSpPr/>
          <p:nvPr/>
        </p:nvSpPr>
        <p:spPr>
          <a:xfrm>
            <a:off x="6143535" y="1755028"/>
            <a:ext cx="1024835" cy="24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318FA12E-EC92-B64A-8FAA-6AB738BA94C1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60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40368"/>
              </p:ext>
            </p:extLst>
          </p:nvPr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E91721-D758-4CF3-8A05-9E23EABB665A}"/>
              </a:ext>
            </a:extLst>
          </p:cNvPr>
          <p:cNvSpPr/>
          <p:nvPr/>
        </p:nvSpPr>
        <p:spPr>
          <a:xfrm rot="8218296">
            <a:off x="5909390" y="1078255"/>
            <a:ext cx="1183590" cy="24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250D414C-A2CC-7F4E-811F-A966629530F0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64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32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06965"/>
              </p:ext>
            </p:extLst>
          </p:nvPr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/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E91721-D758-4CF3-8A05-9E23EABB665A}"/>
              </a:ext>
            </a:extLst>
          </p:cNvPr>
          <p:cNvSpPr/>
          <p:nvPr/>
        </p:nvSpPr>
        <p:spPr>
          <a:xfrm rot="703402">
            <a:off x="6129071" y="1883405"/>
            <a:ext cx="1183590" cy="24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7">
            <a:extLst>
              <a:ext uri="{FF2B5EF4-FFF2-40B4-BE49-F238E27FC236}">
                <a16:creationId xmlns:a16="http://schemas.microsoft.com/office/drawing/2014/main" id="{02CE640E-65DC-486F-B4A7-2E6B00ED41F2}"/>
              </a:ext>
            </a:extLst>
          </p:cNvPr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34" name="Straight Arrow Connector 5">
              <a:extLst>
                <a:ext uri="{FF2B5EF4-FFF2-40B4-BE49-F238E27FC236}">
                  <a16:creationId xmlns:a16="http://schemas.microsoft.com/office/drawing/2014/main" id="{F17727F8-5340-4388-9EEE-947EEC584FED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71678D3A-5205-422C-A357-57BD8275FF71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6">
            <a:extLst>
              <a:ext uri="{FF2B5EF4-FFF2-40B4-BE49-F238E27FC236}">
                <a16:creationId xmlns:a16="http://schemas.microsoft.com/office/drawing/2014/main" id="{BD36DF51-B2F7-EF4F-B70B-C7731214A569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00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/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2B2CA425-25DE-4450-B36D-442412930EC6}"/>
              </a:ext>
            </a:extLst>
          </p:cNvPr>
          <p:cNvGrpSpPr/>
          <p:nvPr/>
        </p:nvGrpSpPr>
        <p:grpSpPr>
          <a:xfrm>
            <a:off x="4891692" y="3235403"/>
            <a:ext cx="1953490" cy="523220"/>
            <a:chOff x="5557839" y="681366"/>
            <a:chExt cx="1126602" cy="1223248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B6EB2375-E68F-43ED-A5CC-D0D7E0D1C14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7FFEEAD-F22B-49A7-A3FB-6A1AF378B89F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B537873-93DE-42AC-A37A-8D69A1E3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10512"/>
              </p:ext>
            </p:extLst>
          </p:nvPr>
        </p:nvGraphicFramePr>
        <p:xfrm>
          <a:off x="6940617" y="2911099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83E819D3-7310-4C9A-83EC-2C9F1469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72653"/>
              </p:ext>
            </p:extLst>
          </p:nvPr>
        </p:nvGraphicFramePr>
        <p:xfrm>
          <a:off x="6940686" y="3208401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6">
            <a:extLst>
              <a:ext uri="{FF2B5EF4-FFF2-40B4-BE49-F238E27FC236}">
                <a16:creationId xmlns:a16="http://schemas.microsoft.com/office/drawing/2014/main" id="{D52639E5-B281-CD48-85CA-47C4BD33E6C7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667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90529"/>
              </p:ext>
            </p:extLst>
          </p:nvPr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2B2CA425-25DE-4450-B36D-442412930EC6}"/>
              </a:ext>
            </a:extLst>
          </p:cNvPr>
          <p:cNvGrpSpPr/>
          <p:nvPr/>
        </p:nvGrpSpPr>
        <p:grpSpPr>
          <a:xfrm>
            <a:off x="4891692" y="2653666"/>
            <a:ext cx="1953490" cy="523220"/>
            <a:chOff x="5557839" y="681366"/>
            <a:chExt cx="1126602" cy="1223248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B6EB2375-E68F-43ED-A5CC-D0D7E0D1C14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7FFEEAD-F22B-49A7-A3FB-6A1AF378B89F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B537873-93DE-42AC-A37A-8D69A1E3855C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911099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83E819D3-7310-4C9A-83EC-2C9F14697E4B}"/>
              </a:ext>
            </a:extLst>
          </p:cNvPr>
          <p:cNvGraphicFramePr>
            <a:graphicFrameLocks noGrp="1"/>
          </p:cNvGraphicFramePr>
          <p:nvPr/>
        </p:nvGraphicFramePr>
        <p:xfrm>
          <a:off x="6940686" y="3208401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6">
            <a:extLst>
              <a:ext uri="{FF2B5EF4-FFF2-40B4-BE49-F238E27FC236}">
                <a16:creationId xmlns:a16="http://schemas.microsoft.com/office/drawing/2014/main" id="{FD557ECD-0866-9447-AE5C-0F359AB411B2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5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66495"/>
              </p:ext>
            </p:extLst>
          </p:nvPr>
        </p:nvGraphicFramePr>
        <p:xfrm>
          <a:off x="4593746" y="2353308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76220" y="2304103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2B2CA425-25DE-4450-B36D-442412930EC6}"/>
              </a:ext>
            </a:extLst>
          </p:cNvPr>
          <p:cNvGrpSpPr/>
          <p:nvPr/>
        </p:nvGrpSpPr>
        <p:grpSpPr>
          <a:xfrm>
            <a:off x="4891692" y="1236332"/>
            <a:ext cx="1953490" cy="523220"/>
            <a:chOff x="5557839" y="681366"/>
            <a:chExt cx="1126602" cy="1223248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B6EB2375-E68F-43ED-A5CC-D0D7E0D1C14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7FFEEAD-F22B-49A7-A3FB-6A1AF378B89F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B537873-93DE-42AC-A37A-8D69A1E3855C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911099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83E819D3-7310-4C9A-83EC-2C9F14697E4B}"/>
              </a:ext>
            </a:extLst>
          </p:cNvPr>
          <p:cNvGraphicFramePr>
            <a:graphicFrameLocks noGrp="1"/>
          </p:cNvGraphicFramePr>
          <p:nvPr/>
        </p:nvGraphicFramePr>
        <p:xfrm>
          <a:off x="6940686" y="3208401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3BE45FC2-39E1-5C49-80BA-8796FB6CE773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74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/>
        </p:nvGraphicFramePr>
        <p:xfrm>
          <a:off x="4593746" y="2353308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76220" y="2304103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2B2CA425-25DE-4450-B36D-442412930EC6}"/>
              </a:ext>
            </a:extLst>
          </p:cNvPr>
          <p:cNvGrpSpPr/>
          <p:nvPr/>
        </p:nvGrpSpPr>
        <p:grpSpPr>
          <a:xfrm>
            <a:off x="4891692" y="912188"/>
            <a:ext cx="1953490" cy="523220"/>
            <a:chOff x="5557839" y="681366"/>
            <a:chExt cx="1126602" cy="1223248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B6EB2375-E68F-43ED-A5CC-D0D7E0D1C14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7FFEEAD-F22B-49A7-A3FB-6A1AF378B89F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B537873-93DE-42AC-A37A-8D69A1E3855C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911099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83E819D3-7310-4C9A-83EC-2C9F14697E4B}"/>
              </a:ext>
            </a:extLst>
          </p:cNvPr>
          <p:cNvGraphicFramePr>
            <a:graphicFrameLocks noGrp="1"/>
          </p:cNvGraphicFramePr>
          <p:nvPr/>
        </p:nvGraphicFramePr>
        <p:xfrm>
          <a:off x="6940686" y="3208401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33CE39D1-9FFD-D647-8D8B-B1DF045CE4AA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7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/>
        </p:nvGraphicFramePr>
        <p:xfrm>
          <a:off x="4593746" y="2353308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76220" y="2304103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grpSp>
        <p:nvGrpSpPr>
          <p:cNvPr id="31" name="Group 7">
            <a:extLst>
              <a:ext uri="{FF2B5EF4-FFF2-40B4-BE49-F238E27FC236}">
                <a16:creationId xmlns:a16="http://schemas.microsoft.com/office/drawing/2014/main" id="{2B2CA425-25DE-4450-B36D-442412930EC6}"/>
              </a:ext>
            </a:extLst>
          </p:cNvPr>
          <p:cNvGrpSpPr/>
          <p:nvPr/>
        </p:nvGrpSpPr>
        <p:grpSpPr>
          <a:xfrm>
            <a:off x="4891692" y="334964"/>
            <a:ext cx="1953490" cy="523220"/>
            <a:chOff x="5557839" y="681366"/>
            <a:chExt cx="1126602" cy="1223248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B6EB2375-E68F-43ED-A5CC-D0D7E0D1C14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7FFEEAD-F22B-49A7-A3FB-6A1AF378B89F}"/>
                </a:ext>
              </a:extLst>
            </p:cNvPr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B537873-93DE-42AC-A37A-8D69A1E3855C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911099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83E819D3-7310-4C9A-83EC-2C9F14697E4B}"/>
              </a:ext>
            </a:extLst>
          </p:cNvPr>
          <p:cNvGraphicFramePr>
            <a:graphicFrameLocks noGrp="1"/>
          </p:cNvGraphicFramePr>
          <p:nvPr/>
        </p:nvGraphicFramePr>
        <p:xfrm>
          <a:off x="6940686" y="3208401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74870"/>
              </p:ext>
            </p:extLst>
          </p:nvPr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7"/>
          <p:cNvGrpSpPr/>
          <p:nvPr/>
        </p:nvGrpSpPr>
        <p:grpSpPr>
          <a:xfrm>
            <a:off x="4883385" y="623576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380F7DA5-ACCC-466A-BF73-6C2FFA013196}"/>
              </a:ext>
            </a:extLst>
          </p:cNvPr>
          <p:cNvGrpSpPr/>
          <p:nvPr/>
        </p:nvGrpSpPr>
        <p:grpSpPr>
          <a:xfrm>
            <a:off x="2826327" y="323165"/>
            <a:ext cx="4018854" cy="523220"/>
            <a:chOff x="4366718" y="681366"/>
            <a:chExt cx="2317723" cy="1223248"/>
          </a:xfrm>
        </p:grpSpPr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4488E740-DF69-46B1-885B-9B3589813E1E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CE90C4C7-0429-4019-AB70-8F8CAF22D70D}"/>
                </a:ext>
              </a:extLst>
            </p:cNvPr>
            <p:cNvSpPr txBox="1"/>
            <p:nvPr/>
          </p:nvSpPr>
          <p:spPr>
            <a:xfrm>
              <a:off x="4366718" y="681366"/>
              <a:ext cx="1729280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语句执行之前之前的</a:t>
              </a:r>
              <a:r>
                <a:rPr lang="en-US" altLang="zh-CN" sz="2800" dirty="0" err="1"/>
                <a:t>esp</a:t>
              </a:r>
              <a:endParaRPr lang="en-US" sz="2800" dirty="0"/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CFFAB681-F3E0-4827-9512-48C8ED1743F3}"/>
              </a:ext>
            </a:extLst>
          </p:cNvPr>
          <p:cNvSpPr txBox="1"/>
          <p:nvPr/>
        </p:nvSpPr>
        <p:spPr>
          <a:xfrm>
            <a:off x="10639247" y="26760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125DC53A-DA7D-4DAD-B50B-94E21F31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3031"/>
              </p:ext>
            </p:extLst>
          </p:nvPr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7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215"/>
              </p:ext>
            </p:extLst>
          </p:nvPr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7"/>
          <p:cNvGrpSpPr/>
          <p:nvPr/>
        </p:nvGrpSpPr>
        <p:grpSpPr>
          <a:xfrm>
            <a:off x="4883385" y="912188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04510"/>
              </p:ext>
            </p:extLst>
          </p:nvPr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12E2213B-8266-4D7D-AF0C-A289DAE087C9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15">
            <a:extLst>
              <a:ext uri="{FF2B5EF4-FFF2-40B4-BE49-F238E27FC236}">
                <a16:creationId xmlns:a16="http://schemas.microsoft.com/office/drawing/2014/main" id="{29E7F7E8-8138-4AA2-B871-09F1B2E7BD0B}"/>
              </a:ext>
            </a:extLst>
          </p:cNvPr>
          <p:cNvSpPr txBox="1"/>
          <p:nvPr/>
        </p:nvSpPr>
        <p:spPr>
          <a:xfrm>
            <a:off x="10639247" y="26760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2B95727-E1FE-48FE-A614-96CD7F0EA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7926"/>
              </p:ext>
            </p:extLst>
          </p:nvPr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6">
            <a:extLst>
              <a:ext uri="{FF2B5EF4-FFF2-40B4-BE49-F238E27FC236}">
                <a16:creationId xmlns:a16="http://schemas.microsoft.com/office/drawing/2014/main" id="{0961C07F-3F74-6C4B-9719-658CFC564631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93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7"/>
          <p:cNvGrpSpPr/>
          <p:nvPr/>
        </p:nvGrpSpPr>
        <p:grpSpPr>
          <a:xfrm>
            <a:off x="4891692" y="1178063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12E2213B-8266-4D7D-AF0C-A289DAE087C9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15">
            <a:extLst>
              <a:ext uri="{FF2B5EF4-FFF2-40B4-BE49-F238E27FC236}">
                <a16:creationId xmlns:a16="http://schemas.microsoft.com/office/drawing/2014/main" id="{29E7F7E8-8138-4AA2-B871-09F1B2E7BD0B}"/>
              </a:ext>
            </a:extLst>
          </p:cNvPr>
          <p:cNvSpPr txBox="1"/>
          <p:nvPr/>
        </p:nvSpPr>
        <p:spPr>
          <a:xfrm>
            <a:off x="10639247" y="267602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2B95727-E1FE-48FE-A614-96CD7F0EAC07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C0588C-7F88-4574-B663-23082582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09883"/>
              </p:ext>
            </p:extLst>
          </p:nvPr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6">
            <a:extLst>
              <a:ext uri="{FF2B5EF4-FFF2-40B4-BE49-F238E27FC236}">
                <a16:creationId xmlns:a16="http://schemas.microsoft.com/office/drawing/2014/main" id="{909D7F03-CAE9-CE47-A4DF-DB05F8D9253A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08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1466675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6258"/>
              </p:ext>
            </p:extLst>
          </p:nvPr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94801"/>
              </p:ext>
            </p:extLst>
          </p:nvPr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E7803C4C-933F-844C-8E32-F1E1C04A2692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5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1466675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732F87A4-1B63-D34A-9C09-BFEA8AAA026A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89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27244"/>
              </p:ext>
            </p:extLst>
          </p:nvPr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7042"/>
              </p:ext>
            </p:extLst>
          </p:nvPr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93818"/>
              </p:ext>
            </p:extLst>
          </p:nvPr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01833"/>
              </p:ext>
            </p:extLst>
          </p:nvPr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6">
            <a:extLst>
              <a:ext uri="{FF2B5EF4-FFF2-40B4-BE49-F238E27FC236}">
                <a16:creationId xmlns:a16="http://schemas.microsoft.com/office/drawing/2014/main" id="{13CC7BC9-3EC4-E04D-AF7D-335BF35FD195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3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32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32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20783"/>
              </p:ext>
            </p:extLst>
          </p:nvPr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79925"/>
              </p:ext>
            </p:extLst>
          </p:nvPr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97172"/>
              </p:ext>
            </p:extLst>
          </p:nvPr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60375C95-2428-174D-AE66-6EF833170ABC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44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/>
          <p:cNvGraphicFramePr>
            <a:graphicFrameLocks noGrp="1"/>
          </p:cNvGraphicFramePr>
          <p:nvPr/>
        </p:nvGraphicFramePr>
        <p:xfrm>
          <a:off x="6940548" y="596574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9247" y="584775"/>
            <a:ext cx="6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栈底</a:t>
            </a:r>
            <a:endParaRPr lang="en-US" dirty="0"/>
          </a:p>
        </p:txBody>
      </p:sp>
      <p:grpSp>
        <p:nvGrpSpPr>
          <p:cNvPr id="19" name="Group 7"/>
          <p:cNvGrpSpPr/>
          <p:nvPr/>
        </p:nvGrpSpPr>
        <p:grpSpPr>
          <a:xfrm>
            <a:off x="4891692" y="2668922"/>
            <a:ext cx="1953490" cy="523220"/>
            <a:chOff x="5557839" y="681366"/>
            <a:chExt cx="1126602" cy="1223248"/>
          </a:xfrm>
        </p:grpSpPr>
        <p:cxnSp>
          <p:nvCxnSpPr>
            <p:cNvPr id="20" name="Straight Arrow Connector 5"/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5557839" y="681366"/>
              <a:ext cx="538161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FF0000"/>
                  </a:solidFill>
                </a:rPr>
                <a:t>esp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4593746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(5,6)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add esp,8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AFunc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push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ebp,esp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sub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0x10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[ebp-0x4],0x3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Calibri"/>
                <a:ea typeface="宋体" panose="02010600030101010101" pitchFamily="2" charset="-122"/>
              </a:rPr>
              <a:t>mov DWORD PTR [ebp-0x8],0x4</a:t>
            </a:r>
            <a:endParaRPr lang="en-US" altLang="zh-CN" sz="2400" dirty="0"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2400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eax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, DWORD PTR [ebp+0x8]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[ebp-0x4],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eax,DWORD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PTR [ebp+0xc]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DWORD PTR [ebp-0x8],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[ebp-0x8]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push DWORD PTR [ebp-0x4]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call _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BFunc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add esp,0x8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mov eax,0x8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leave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4FEEF10-3495-47D8-8D14-7C4839000C19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885186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3498E8D6-1A95-40F8-B137-4A0EC4E7AD6B}"/>
              </a:ext>
            </a:extLst>
          </p:cNvPr>
          <p:cNvCxnSpPr/>
          <p:nvPr/>
        </p:nvCxnSpPr>
        <p:spPr>
          <a:xfrm>
            <a:off x="5441888" y="589040"/>
            <a:ext cx="140329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7F114A-1FA3-41F0-9ED3-43A5DA56C4BD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178063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EIP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9C72871-352C-4044-A3AD-5CC3761592E0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147094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EBP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1836F8C-7616-4334-BFA9-FCE19E8444BA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30796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Old_ebp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7">
            <a:extLst>
              <a:ext uri="{FF2B5EF4-FFF2-40B4-BE49-F238E27FC236}">
                <a16:creationId xmlns:a16="http://schemas.microsoft.com/office/drawing/2014/main" id="{4C9F3870-68D6-4B53-8106-4ACF8D9049EA}"/>
              </a:ext>
            </a:extLst>
          </p:cNvPr>
          <p:cNvGrpSpPr/>
          <p:nvPr/>
        </p:nvGrpSpPr>
        <p:grpSpPr>
          <a:xfrm rot="10800000">
            <a:off x="10115728" y="1457485"/>
            <a:ext cx="2076272" cy="523220"/>
            <a:chOff x="4628308" y="775348"/>
            <a:chExt cx="2056133" cy="1223248"/>
          </a:xfrm>
        </p:grpSpPr>
        <p:cxnSp>
          <p:nvCxnSpPr>
            <p:cNvPr id="24" name="Straight Arrow Connector 5">
              <a:extLst>
                <a:ext uri="{FF2B5EF4-FFF2-40B4-BE49-F238E27FC236}">
                  <a16:creationId xmlns:a16="http://schemas.microsoft.com/office/drawing/2014/main" id="{755FDD6A-DCCD-4A64-9583-3E8A96B93C1B}"/>
                </a:ext>
              </a:extLst>
            </p:cNvPr>
            <p:cNvCxnSpPr/>
            <p:nvPr/>
          </p:nvCxnSpPr>
          <p:spPr>
            <a:xfrm>
              <a:off x="5875144" y="1302961"/>
              <a:ext cx="8092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A8FF537A-C11B-4CE7-A709-0D91E6E36CA9}"/>
                </a:ext>
              </a:extLst>
            </p:cNvPr>
            <p:cNvSpPr txBox="1"/>
            <p:nvPr/>
          </p:nvSpPr>
          <p:spPr>
            <a:xfrm rot="10800000">
              <a:off x="4628308" y="775348"/>
              <a:ext cx="1246837" cy="12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当前</a:t>
              </a:r>
              <a:r>
                <a:rPr lang="en-US" altLang="zh-CN" sz="2800" dirty="0" err="1">
                  <a:solidFill>
                    <a:srgbClr val="FF0000"/>
                  </a:solidFill>
                </a:rPr>
                <a:t>ebp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AB92EFD-1030-4885-B158-99CF7243A978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175061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3(m)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862C5DB-4D2E-4684-BB36-2AC6681FCCC6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047912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4(n)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685EDF9-A064-4EBE-A00E-C7647BC00225}"/>
              </a:ext>
            </a:extLst>
          </p:cNvPr>
          <p:cNvGraphicFramePr>
            <a:graphicFrameLocks noGrp="1"/>
          </p:cNvGraphicFramePr>
          <p:nvPr/>
        </p:nvGraphicFramePr>
        <p:xfrm>
          <a:off x="6940548" y="2344618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299BCF0-554A-4A6A-BBC8-E3DC3BE791D2}"/>
              </a:ext>
            </a:extLst>
          </p:cNvPr>
          <p:cNvGraphicFramePr>
            <a:graphicFrameLocks noGrp="1"/>
          </p:cNvGraphicFramePr>
          <p:nvPr/>
        </p:nvGraphicFramePr>
        <p:xfrm>
          <a:off x="6940617" y="2641920"/>
          <a:ext cx="3128964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1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AE18570-A20F-4C5D-B5BF-4D6390B8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53260"/>
              </p:ext>
            </p:extLst>
          </p:nvPr>
        </p:nvGraphicFramePr>
        <p:xfrm>
          <a:off x="4610474" y="1719095"/>
          <a:ext cx="1890711" cy="2886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89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4770" marR="44770" marT="22386" marB="22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1BE04B-9E8F-4FF4-A4CA-D5D5FCC0F9F4}"/>
              </a:ext>
            </a:extLst>
          </p:cNvPr>
          <p:cNvSpPr txBox="1"/>
          <p:nvPr/>
        </p:nvSpPr>
        <p:spPr>
          <a:xfrm>
            <a:off x="3992948" y="1669890"/>
            <a:ext cx="52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E91721-D758-4CF3-8A05-9E23EABB665A}"/>
              </a:ext>
            </a:extLst>
          </p:cNvPr>
          <p:cNvSpPr/>
          <p:nvPr/>
        </p:nvSpPr>
        <p:spPr>
          <a:xfrm rot="8707857">
            <a:off x="5988768" y="1253727"/>
            <a:ext cx="1024835" cy="24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276B529-EBBD-B54B-BC9A-AFFB59C308D6}"/>
              </a:ext>
            </a:extLst>
          </p:cNvPr>
          <p:cNvSpPr txBox="1"/>
          <p:nvPr/>
        </p:nvSpPr>
        <p:spPr>
          <a:xfrm>
            <a:off x="2826327" y="323165"/>
            <a:ext cx="29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语句执行之前之前的</a:t>
            </a:r>
            <a:r>
              <a:rPr lang="en-US" altLang="zh-CN" sz="2800" dirty="0" err="1"/>
              <a:t>esp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1727</Words>
  <Application>Microsoft Macintosh PowerPoint</Application>
  <PresentationFormat>Widescreen</PresentationFormat>
  <Paragraphs>506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dongliang</dc:creator>
  <cp:lastModifiedBy>mu dongliang</cp:lastModifiedBy>
  <cp:revision>130</cp:revision>
  <dcterms:created xsi:type="dcterms:W3CDTF">2021-10-10T10:49:05Z</dcterms:created>
  <dcterms:modified xsi:type="dcterms:W3CDTF">2022-04-04T14:28:46Z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