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4d07e6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4d07e6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d07e6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d07e6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4d07e6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4d07e6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4d07e6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4d07e6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4d07e6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4d07e6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ebfba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ebfba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Vault with SCONE Demo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Yateender Khedar</a:t>
            </a:r>
            <a:br>
              <a:rPr lang="en" sz="2400"/>
            </a:br>
            <a:r>
              <a:rPr lang="en" sz="2400"/>
              <a:t>Supervised By -Le Quoc Do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Consul-template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go-kms-wrapping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Vault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Vault-Initializer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CAS sessions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Consul-Template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Consul-template before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rendering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any template authenticates the client with provided client’s CAS session details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Added CAS authentication of demo-client.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go-kms-wrapping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 library provided by hashicorp which provides wrappers for vault for auto-unseal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gRPC based wrapper which communicates with Vault-Initializer’s gRPC server to encrypt and decrypt keys as required by vault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Vault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Included the wrapper added in go-kms-wrapping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2549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Vault-Initializer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099150"/>
            <a:ext cx="82452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- TLS enabled gRPC server for encrypting and decrypting text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- Provides 2 types of vault-initialization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- Shamir key share based initialization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- Plain Shamir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- GPG based Shamir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- Encryption of initialization response, which takes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decryption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key from CAS session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- Auto-Unseal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- Plain auto-unseal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- GPG based auto-unseal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2549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CAS sessions	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099150"/>
            <a:ext cx="82452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Vault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Consul-template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Vault-initializer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Provides private key for decryption of vault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initialization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response.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Demo-client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To Do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Import pgp keys from other cas sessions into vault-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initializer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Benchmarking of vault single node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Benchmarking of vault multi node cluster?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535775" y="254950"/>
            <a:ext cx="792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Few Benchmarking Runs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535775" y="890625"/>
            <a:ext cx="38085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Running 20s test @ http://vault:8200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1 threads and 1 connections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Thread Stats   Avg      Stdev     Max   +/- Stdev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Latency     4.61ms   10.90ms  86.22ms   91.49%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Req/Sec   701.74    216.96     0.99k    60.00%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13978 requests in 20.01s, 1.61MB read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Requests/sec:    698.70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Transfer/sec:     82.56KB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Running 20s test @ http://vault:8200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1 threads and 10 connections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Thread Stats   Avg      Stdev     Max   +/- Stdev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Latency    14.25ms   19.67ms 146.71ms   89.79%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Req/Sec     1.13k   542.06     2.28k    58.50%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22541 requests in 20.01s, 2.60MB read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Requests/sec:   1126.41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Transfer/sec:    133.10KB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4823825" y="890625"/>
            <a:ext cx="38085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Running 20s test @ http://vault:8200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1 threads and 5 connections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Thread Stats   Avg      Stdev     Max   +/- Stdev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Latency     9.09ms   17.35ms 130.03ms   92.40%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Req/Sec     1.17k   574.12     2.38k    59.30%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23349 requests in 20.01s, 2.69MB read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Requests/sec:   1166.95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Transfer/sec:    137.89KB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Running 20s test @ http://vault:8200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2 threads and 5 connections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Thread Stats   Avg      Stdev     Max   +/- Stdev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Latency     7.76ms   17.35ms 135.41ms   93.10%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  Req/Sec   611.06    292.20     1.19k    65.15%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  24249 requests in 20.02s, 2.80MB read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Requests/sec:   1211.16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Arial"/>
                <a:ea typeface="Arial"/>
                <a:cs typeface="Arial"/>
                <a:sym typeface="Arial"/>
              </a:rPr>
              <a:t>Transfer/sec:    143.12KB</a:t>
            </a:r>
            <a:endParaRPr b="0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587075" y="1633400"/>
            <a:ext cx="55836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