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7" r:id="rId4"/>
    <p:sldId id="262" r:id="rId5"/>
    <p:sldId id="259" r:id="rId6"/>
    <p:sldId id="263" r:id="rId7"/>
    <p:sldId id="264" r:id="rId8"/>
    <p:sldId id="266" r:id="rId9"/>
    <p:sldId id="270" r:id="rId10"/>
    <p:sldId id="267" r:id="rId11"/>
    <p:sldId id="268" r:id="rId12"/>
    <p:sldId id="271" r:id="rId13"/>
    <p:sldId id="269" r:id="rId14"/>
    <p:sldId id="272" r:id="rId15"/>
    <p:sldId id="273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EA0A1-E8F0-41BA-BC47-EF08F3D198DE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2B55C-F440-452E-AB55-DA014F008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9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18D4-C3BC-4D56-B40A-0C4A87F853B4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0E6E-2555-43DD-A684-ACD3E2B43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5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18D4-C3BC-4D56-B40A-0C4A87F853B4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0E6E-2555-43DD-A684-ACD3E2B43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18D4-C3BC-4D56-B40A-0C4A87F853B4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0E6E-2555-43DD-A684-ACD3E2B43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18D4-C3BC-4D56-B40A-0C4A87F853B4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0E6E-2555-43DD-A684-ACD3E2B43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48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18D4-C3BC-4D56-B40A-0C4A87F853B4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0E6E-2555-43DD-A684-ACD3E2B43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5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18D4-C3BC-4D56-B40A-0C4A87F853B4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0E6E-2555-43DD-A684-ACD3E2B43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5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18D4-C3BC-4D56-B40A-0C4A87F853B4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0E6E-2555-43DD-A684-ACD3E2B43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6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18D4-C3BC-4D56-B40A-0C4A87F853B4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0E6E-2555-43DD-A684-ACD3E2B43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2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18D4-C3BC-4D56-B40A-0C4A87F853B4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0E6E-2555-43DD-A684-ACD3E2B43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2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18D4-C3BC-4D56-B40A-0C4A87F853B4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0E6E-2555-43DD-A684-ACD3E2B43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7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18D4-C3BC-4D56-B40A-0C4A87F853B4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0E6E-2555-43DD-A684-ACD3E2B43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18D4-C3BC-4D56-B40A-0C4A87F853B4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0E6E-2555-43DD-A684-ACD3E2B43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409" y="1542087"/>
            <a:ext cx="10668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Implementation of Medical Image Feature Extraction Based on TensorFlow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61409" y="4876201"/>
            <a:ext cx="9144000" cy="1655762"/>
          </a:xfrm>
        </p:spPr>
        <p:txBody>
          <a:bodyPr/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Hengjian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2017.06.09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9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Module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416" y="1442113"/>
            <a:ext cx="9849852" cy="48363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72020" y="639989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31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Module(2)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779" y="1450991"/>
            <a:ext cx="8550442" cy="50126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81839" y="638282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01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Module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601" y="1288779"/>
            <a:ext cx="5988539" cy="51998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503543"/>
            <a:ext cx="596766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AutoEncoder</a:t>
            </a:r>
          </a:p>
        </p:txBody>
      </p:sp>
      <p:sp>
        <p:nvSpPr>
          <p:cNvPr id="3" name="矩形 2"/>
          <p:cNvSpPr/>
          <p:nvPr/>
        </p:nvSpPr>
        <p:spPr>
          <a:xfrm>
            <a:off x="5881839" y="638390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7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Module(2)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875" y="2314926"/>
            <a:ext cx="4218250" cy="29912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81839" y="641366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33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51,535 superpixels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79872"/>
              </p:ext>
            </p:extLst>
          </p:nvPr>
        </p:nvGraphicFramePr>
        <p:xfrm>
          <a:off x="1491916" y="2486528"/>
          <a:ext cx="9208168" cy="1812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1788">
                  <a:extLst>
                    <a:ext uri="{9D8B030D-6E8A-4147-A177-3AD203B41FA5}">
                      <a16:colId xmlns:a16="http://schemas.microsoft.com/office/drawing/2014/main" val="3592344693"/>
                    </a:ext>
                  </a:extLst>
                </a:gridCol>
                <a:gridCol w="2301788">
                  <a:extLst>
                    <a:ext uri="{9D8B030D-6E8A-4147-A177-3AD203B41FA5}">
                      <a16:colId xmlns:a16="http://schemas.microsoft.com/office/drawing/2014/main" val="3318243561"/>
                    </a:ext>
                  </a:extLst>
                </a:gridCol>
                <a:gridCol w="2301788">
                  <a:extLst>
                    <a:ext uri="{9D8B030D-6E8A-4147-A177-3AD203B41FA5}">
                      <a16:colId xmlns:a16="http://schemas.microsoft.com/office/drawing/2014/main" val="1245449270"/>
                    </a:ext>
                  </a:extLst>
                </a:gridCol>
                <a:gridCol w="2302804">
                  <a:extLst>
                    <a:ext uri="{9D8B030D-6E8A-4147-A177-3AD203B41FA5}">
                      <a16:colId xmlns:a16="http://schemas.microsoft.com/office/drawing/2014/main" val="2142084596"/>
                    </a:ext>
                  </a:extLst>
                </a:gridCol>
              </a:tblGrid>
              <a:tr h="604252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Type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Liver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Lymphoma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Background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6808048"/>
                  </a:ext>
                </a:extLst>
              </a:tr>
              <a:tr h="604252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Accuracy(2AE)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88.1%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90.8%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79.4%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0545519"/>
                  </a:ext>
                </a:extLst>
              </a:tr>
              <a:tr h="604252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Accuracy(3AE)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88.9%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96.2%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84.5%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90771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881839" y="640639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76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Results(2)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796" y="779494"/>
            <a:ext cx="6860821" cy="5139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27960" y="365125"/>
            <a:ext cx="56444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solid line: three autoencoders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dashed line: two autoencoders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81839" y="633311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5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reliability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detect the lymphoma area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2753" y="631190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04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works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2753" y="63119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45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in automatic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computeraided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diagnosis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method is hard to copy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experience required in this region</a:t>
            </a:r>
          </a:p>
        </p:txBody>
      </p:sp>
      <p:sp>
        <p:nvSpPr>
          <p:cNvPr id="5" name="矩形 4"/>
          <p:cNvSpPr/>
          <p:nvPr/>
        </p:nvSpPr>
        <p:spPr>
          <a:xfrm>
            <a:off x="5942753" y="63119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15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Module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Spectral Clustering Algorithm (LSC)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Module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Neural Network (DCNN)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Module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AutoEncoder(SAE)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potential lymphoma area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liver to reduce the false positive of lymphoma area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42753" y="63119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71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works(2)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4" y="656336"/>
            <a:ext cx="8021052" cy="5791558"/>
          </a:xfrm>
        </p:spPr>
      </p:pic>
      <p:sp>
        <p:nvSpPr>
          <p:cNvPr id="3" name="矩形 2"/>
          <p:cNvSpPr/>
          <p:nvPr/>
        </p:nvSpPr>
        <p:spPr>
          <a:xfrm>
            <a:off x="5942753" y="626322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08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works(3)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68" y="1634282"/>
            <a:ext cx="8309811" cy="5045728"/>
          </a:xfrm>
        </p:spPr>
      </p:pic>
      <p:sp>
        <p:nvSpPr>
          <p:cNvPr id="3" name="矩形 2"/>
          <p:cNvSpPr/>
          <p:nvPr/>
        </p:nvSpPr>
        <p:spPr>
          <a:xfrm>
            <a:off x="11209431" y="640478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73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3866" y="2986222"/>
            <a:ext cx="2164268" cy="20301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42753" y="63119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8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Module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59" y="2506662"/>
            <a:ext cx="3769723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57" y="2506662"/>
            <a:ext cx="3801980" cy="43885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8200" y="1690688"/>
            <a:ext cx="428995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Spectral Clustering </a:t>
            </a:r>
          </a:p>
        </p:txBody>
      </p:sp>
      <p:sp>
        <p:nvSpPr>
          <p:cNvPr id="3" name="矩形 2"/>
          <p:cNvSpPr/>
          <p:nvPr/>
        </p:nvSpPr>
        <p:spPr>
          <a:xfrm>
            <a:off x="5942753" y="635151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51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Module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880" y="1201245"/>
            <a:ext cx="6908120" cy="5656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997961"/>
            <a:ext cx="472751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17 layers of VGG-19 net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42753" y="648866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96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196</Words>
  <Application>Microsoft Office PowerPoint</Application>
  <PresentationFormat>宽屏</PresentationFormat>
  <Paragraphs>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Times New Roman</vt:lpstr>
      <vt:lpstr>Office 主题​​</vt:lpstr>
      <vt:lpstr>Research and Implementation of Medical Image Feature Extraction Based on TensorFlow </vt:lpstr>
      <vt:lpstr>Contents</vt:lpstr>
      <vt:lpstr>Background</vt:lpstr>
      <vt:lpstr>Main works</vt:lpstr>
      <vt:lpstr>Main works(2)</vt:lpstr>
      <vt:lpstr>Main works(3)</vt:lpstr>
      <vt:lpstr>User Module</vt:lpstr>
      <vt:lpstr>Segmentation Module</vt:lpstr>
      <vt:lpstr>Feature Extraction Module</vt:lpstr>
      <vt:lpstr>Feature Extraction Module</vt:lpstr>
      <vt:lpstr>Feature Extraction Module(2)</vt:lpstr>
      <vt:lpstr>Classification Module </vt:lpstr>
      <vt:lpstr>Classification Module(2)</vt:lpstr>
      <vt:lpstr>Results</vt:lpstr>
      <vt:lpstr>Results(2)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Implementation of Medical Image Feature Extraction Based on TensorFlow </dc:title>
  <dc:creator>anonymous</dc:creator>
  <cp:lastModifiedBy>anonymous</cp:lastModifiedBy>
  <cp:revision>19</cp:revision>
  <dcterms:created xsi:type="dcterms:W3CDTF">2017-06-08T00:18:15Z</dcterms:created>
  <dcterms:modified xsi:type="dcterms:W3CDTF">2017-06-08T17:18:02Z</dcterms:modified>
</cp:coreProperties>
</file>