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62440-F941-47D4-B20E-FB9E0AACB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1F387-7E3D-4322-ABDD-275568845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3F2F01-7777-424B-885A-40E10FC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40C56-C5DD-494A-AE9C-FB0C345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289DD-C9E5-4083-83E4-479E7ECC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4B9C8-BC17-4480-8FCC-C34196A2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7EA85-49B4-4537-BC3C-90B9FCDD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B6EA4-1189-473D-B25A-687E9366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5E8D6-8B27-496A-9E9C-0C84E48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C3AC1-6A86-48D0-9F99-0E76740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91369-8BCF-4719-B991-3DFB6D1E5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932B9-3F75-428B-9390-949BF490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13C48-55B0-41D7-993C-64DB4250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FA052-0009-4AE3-A06E-516230AD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4DD25-F195-4288-A580-3A0D753E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85690-684D-4087-B45C-F0F8AEC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7BC6-F6CB-4042-9D6D-8D513609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2B28F-3EA8-4455-8D56-B6F198D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6CE64-FF47-4832-BAD2-48D304E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9962A-A806-4579-A40F-B068282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95075-3427-48FA-9648-83576BAB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ED3D34-DFAB-449C-B7C6-BFEB3C1D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4438-402D-4616-A7CA-35BC793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111E7-6796-4965-BBDB-4B7D781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B10EC-5491-47E0-93F3-68B9FFCA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6D9-AF7A-440B-81DE-C331E38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95FBF-EFB7-4A77-B89F-A45A2448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09C68-9B85-4D36-92D4-1A61BED3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EC76E-1D93-4A18-89B9-76BF21D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A09681-86FB-460C-BAD5-8179B96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46209-54E5-47E2-A288-893D4AEA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5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69756-B051-406D-B4DE-72FABF6E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537E7-1A1B-4F3E-B83F-C5DA1E5E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E5203-C6DE-4C25-8447-9EE92A595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0AD0F1-263D-4819-8798-9FCC31A5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4E8692-48E3-4AFC-970A-C43FA7F8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BB183-F122-4653-B43A-CCF9CA04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063EFF-5DC1-44FE-9226-C4A958C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C35F1-8DE1-46AE-B60C-B270860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5114-0E97-40D6-BA57-6F9B5E3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E6F31-9B00-46D4-A4B9-58712D71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B5C243-544F-4021-951D-C1D047F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E4AF2B-E624-4063-890A-3DAE1B7F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B7FDE-E7B0-496E-9223-D747ADCA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877B12-3831-4B56-96D8-4369E9BF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F5EC0D-FB03-43E5-B70F-EED59B90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EE201-044B-4771-A2B2-A788AE3D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F0804-AB0A-4AB4-B879-3AFDA455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0DD6F0-222E-47DD-8D90-81D9D2436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1A6E6-479F-4EEB-B2FA-ED42D446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32100-23D5-43E4-A1C8-04BDF7CD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076D-ED52-4211-8C1C-5C92851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8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9C0B7-DDE6-493E-8F76-80A607F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B4DDED-B359-403B-B703-65D43A043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65209-9579-472A-B014-7D4C03F1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791B0-F1DB-4F92-82CF-A450155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5B5C01-3BF6-4AB6-ABE0-9BEF6284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5234E-1D7B-4ED6-AED9-619D89C1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A9A1D8-E0FC-4803-89E5-C79CE192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6C3A86-576A-4851-B124-8FA0A165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7550-4E71-4F18-BC8F-47F25B47D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BEC4A-2D2C-425A-8D26-5998C163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370A8-FD73-454F-ACF3-EFD87189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B20F-C321-425A-B2C3-1FE469A9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Version Image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D095BB-1F91-486A-AB92-A3F7CF68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CC786CA-435F-4135-A58A-0355B686F9DF}"/>
              </a:ext>
            </a:extLst>
          </p:cNvPr>
          <p:cNvSpPr/>
          <p:nvPr/>
        </p:nvSpPr>
        <p:spPr>
          <a:xfrm flipH="1">
            <a:off x="2897990" y="3518417"/>
            <a:ext cx="628294" cy="2852257"/>
          </a:xfrm>
          <a:custGeom>
            <a:avLst/>
            <a:gdLst>
              <a:gd name="connsiteX0" fmla="*/ 617195 w 628294"/>
              <a:gd name="connsiteY0" fmla="*/ 0 h 2852257"/>
              <a:gd name="connsiteX1" fmla="*/ 11099 w 628294"/>
              <a:gd name="connsiteY1" fmla="*/ 0 h 2852257"/>
              <a:gd name="connsiteX2" fmla="*/ 0 w 628294"/>
              <a:gd name="connsiteY2" fmla="*/ 12694 h 2852257"/>
              <a:gd name="connsiteX3" fmla="*/ 14239 w 628294"/>
              <a:gd name="connsiteY3" fmla="*/ 28979 h 2852257"/>
              <a:gd name="connsiteX4" fmla="*/ 114590 w 628294"/>
              <a:gd name="connsiteY4" fmla="*/ 1426129 h 2852257"/>
              <a:gd name="connsiteX5" fmla="*/ 14239 w 628294"/>
              <a:gd name="connsiteY5" fmla="*/ 2823278 h 2852257"/>
              <a:gd name="connsiteX6" fmla="*/ 0 w 628294"/>
              <a:gd name="connsiteY6" fmla="*/ 2839564 h 2852257"/>
              <a:gd name="connsiteX7" fmla="*/ 11099 w 628294"/>
              <a:gd name="connsiteY7" fmla="*/ 2852257 h 2852257"/>
              <a:gd name="connsiteX8" fmla="*/ 617195 w 628294"/>
              <a:gd name="connsiteY8" fmla="*/ 2852257 h 2852257"/>
              <a:gd name="connsiteX9" fmla="*/ 628294 w 628294"/>
              <a:gd name="connsiteY9" fmla="*/ 2839564 h 2852257"/>
              <a:gd name="connsiteX10" fmla="*/ 614055 w 628294"/>
              <a:gd name="connsiteY10" fmla="*/ 2823278 h 2852257"/>
              <a:gd name="connsiteX11" fmla="*/ 513704 w 628294"/>
              <a:gd name="connsiteY11" fmla="*/ 1426129 h 2852257"/>
              <a:gd name="connsiteX12" fmla="*/ 614055 w 628294"/>
              <a:gd name="connsiteY12" fmla="*/ 28979 h 2852257"/>
              <a:gd name="connsiteX13" fmla="*/ 628294 w 628294"/>
              <a:gd name="connsiteY13" fmla="*/ 12694 h 2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294" h="2852257">
                <a:moveTo>
                  <a:pt x="617195" y="0"/>
                </a:moveTo>
                <a:lnTo>
                  <a:pt x="11099" y="0"/>
                </a:lnTo>
                <a:lnTo>
                  <a:pt x="0" y="12694"/>
                </a:lnTo>
                <a:lnTo>
                  <a:pt x="14239" y="28979"/>
                </a:lnTo>
                <a:cubicBezTo>
                  <a:pt x="71526" y="161982"/>
                  <a:pt x="114590" y="737059"/>
                  <a:pt x="114590" y="1426129"/>
                </a:cubicBezTo>
                <a:cubicBezTo>
                  <a:pt x="114590" y="2115198"/>
                  <a:pt x="71526" y="2690276"/>
                  <a:pt x="14239" y="2823278"/>
                </a:cubicBezTo>
                <a:lnTo>
                  <a:pt x="0" y="2839564"/>
                </a:lnTo>
                <a:lnTo>
                  <a:pt x="11099" y="2852257"/>
                </a:lnTo>
                <a:lnTo>
                  <a:pt x="617195" y="2852257"/>
                </a:lnTo>
                <a:lnTo>
                  <a:pt x="628294" y="2839564"/>
                </a:lnTo>
                <a:lnTo>
                  <a:pt x="614055" y="2823278"/>
                </a:lnTo>
                <a:cubicBezTo>
                  <a:pt x="556768" y="2690276"/>
                  <a:pt x="513704" y="2115198"/>
                  <a:pt x="513704" y="1426129"/>
                </a:cubicBezTo>
                <a:cubicBezTo>
                  <a:pt x="513704" y="737059"/>
                  <a:pt x="556768" y="161982"/>
                  <a:pt x="614055" y="28979"/>
                </a:cubicBezTo>
                <a:lnTo>
                  <a:pt x="628294" y="126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記憶データ 12">
            <a:extLst>
              <a:ext uri="{FF2B5EF4-FFF2-40B4-BE49-F238E27FC236}">
                <a16:creationId xmlns:a16="http://schemas.microsoft.com/office/drawing/2014/main" id="{F8404D18-520A-42BA-A8FE-DD1EADF4035D}"/>
              </a:ext>
            </a:extLst>
          </p:cNvPr>
          <p:cNvSpPr/>
          <p:nvPr/>
        </p:nvSpPr>
        <p:spPr>
          <a:xfrm>
            <a:off x="5801044" y="3641958"/>
            <a:ext cx="1098958" cy="251669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520D0-50E6-4F9A-AC5E-066ED17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E53E1-3B31-48CB-80FF-ABAB00A2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simplest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3CCA411-FAF3-4EC2-A53F-EDE2B485E6CC}"/>
              </a:ext>
            </a:extLst>
          </p:cNvPr>
          <p:cNvSpPr/>
          <p:nvPr/>
        </p:nvSpPr>
        <p:spPr>
          <a:xfrm>
            <a:off x="3048757" y="2492667"/>
            <a:ext cx="339753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739D4-EF3D-4248-84FB-46B691B2F0A1}"/>
              </a:ext>
            </a:extLst>
          </p:cNvPr>
          <p:cNvSpPr txBox="1"/>
          <p:nvPr/>
        </p:nvSpPr>
        <p:spPr>
          <a:xfrm>
            <a:off x="1300294" y="53018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Snow board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8ECCE6-4FDB-4087-84E8-81B5D7251145}"/>
              </a:ext>
            </a:extLst>
          </p:cNvPr>
          <p:cNvSpPr txBox="1"/>
          <p:nvPr/>
        </p:nvSpPr>
        <p:spPr>
          <a:xfrm>
            <a:off x="3590488" y="33008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Human</a:t>
            </a:r>
            <a:endParaRPr kumimoji="1" lang="ja-JP" altLang="en-US" dirty="0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B21BE9DE-208A-4AF9-AC73-D58D82083B70}"/>
              </a:ext>
            </a:extLst>
          </p:cNvPr>
          <p:cNvSpPr/>
          <p:nvPr/>
        </p:nvSpPr>
        <p:spPr>
          <a:xfrm>
            <a:off x="2285999" y="2733281"/>
            <a:ext cx="1853967" cy="1853967"/>
          </a:xfrm>
          <a:prstGeom prst="arc">
            <a:avLst>
              <a:gd name="adj1" fmla="val 12844239"/>
              <a:gd name="adj2" fmla="val 19543388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38D80F-4C83-4DB1-8638-AAA5F3C11350}"/>
              </a:ext>
            </a:extLst>
          </p:cNvPr>
          <p:cNvSpPr/>
          <p:nvPr/>
        </p:nvSpPr>
        <p:spPr>
          <a:xfrm rot="901491">
            <a:off x="6286545" y="2531799"/>
            <a:ext cx="478172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22599A-B01C-45E7-9BA3-FD7F3FBA91B1}"/>
              </a:ext>
            </a:extLst>
          </p:cNvPr>
          <p:cNvSpPr txBox="1"/>
          <p:nvPr/>
        </p:nvSpPr>
        <p:spPr>
          <a:xfrm>
            <a:off x="8380602" y="226502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 edge seen from the side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5C5D95D-1831-485D-AE8F-1C4DC3B64F8E}"/>
              </a:ext>
            </a:extLst>
          </p:cNvPr>
          <p:cNvCxnSpPr/>
          <p:nvPr/>
        </p:nvCxnSpPr>
        <p:spPr>
          <a:xfrm>
            <a:off x="9336947" y="3641958"/>
            <a:ext cx="0" cy="945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AED659-A314-4F8D-8F99-3E0FF4C4D7FE}"/>
              </a:ext>
            </a:extLst>
          </p:cNvPr>
          <p:cNvCxnSpPr/>
          <p:nvPr/>
        </p:nvCxnSpPr>
        <p:spPr>
          <a:xfrm flipH="1">
            <a:off x="8758106" y="4587248"/>
            <a:ext cx="578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3F2541D-FA28-4A5B-BAF3-571616AC66BB}"/>
              </a:ext>
            </a:extLst>
          </p:cNvPr>
          <p:cNvCxnSpPr>
            <a:cxnSpLocks/>
          </p:cNvCxnSpPr>
          <p:nvPr/>
        </p:nvCxnSpPr>
        <p:spPr>
          <a:xfrm>
            <a:off x="8758106" y="4060272"/>
            <a:ext cx="0" cy="55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197FE56A-E906-4629-BC96-5FFDA1881906}"/>
              </a:ext>
            </a:extLst>
          </p:cNvPr>
          <p:cNvSpPr/>
          <p:nvPr/>
        </p:nvSpPr>
        <p:spPr>
          <a:xfrm>
            <a:off x="8749717" y="3657599"/>
            <a:ext cx="587230" cy="397071"/>
          </a:xfrm>
          <a:custGeom>
            <a:avLst/>
            <a:gdLst>
              <a:gd name="connsiteX0" fmla="*/ 0 w 587230"/>
              <a:gd name="connsiteY0" fmla="*/ 394283 h 417099"/>
              <a:gd name="connsiteX1" fmla="*/ 234892 w 587230"/>
              <a:gd name="connsiteY1" fmla="*/ 402672 h 417099"/>
              <a:gd name="connsiteX2" fmla="*/ 453006 w 587230"/>
              <a:gd name="connsiteY2" fmla="*/ 226503 h 417099"/>
              <a:gd name="connsiteX3" fmla="*/ 587230 w 587230"/>
              <a:gd name="connsiteY3" fmla="*/ 0 h 417099"/>
              <a:gd name="connsiteX0" fmla="*/ 0 w 587230"/>
              <a:gd name="connsiteY0" fmla="*/ 394283 h 415105"/>
              <a:gd name="connsiteX1" fmla="*/ 234892 w 587230"/>
              <a:gd name="connsiteY1" fmla="*/ 402672 h 415105"/>
              <a:gd name="connsiteX2" fmla="*/ 453006 w 587230"/>
              <a:gd name="connsiteY2" fmla="*/ 226503 h 415105"/>
              <a:gd name="connsiteX3" fmla="*/ 587230 w 587230"/>
              <a:gd name="connsiteY3" fmla="*/ 0 h 415105"/>
              <a:gd name="connsiteX0" fmla="*/ 0 w 587230"/>
              <a:gd name="connsiteY0" fmla="*/ 394283 h 413482"/>
              <a:gd name="connsiteX1" fmla="*/ 234892 w 587230"/>
              <a:gd name="connsiteY1" fmla="*/ 402672 h 413482"/>
              <a:gd name="connsiteX2" fmla="*/ 453006 w 587230"/>
              <a:gd name="connsiteY2" fmla="*/ 226503 h 413482"/>
              <a:gd name="connsiteX3" fmla="*/ 587230 w 587230"/>
              <a:gd name="connsiteY3" fmla="*/ 0 h 413482"/>
              <a:gd name="connsiteX0" fmla="*/ 0 w 587230"/>
              <a:gd name="connsiteY0" fmla="*/ 394283 h 397071"/>
              <a:gd name="connsiteX1" fmla="*/ 251670 w 587230"/>
              <a:gd name="connsiteY1" fmla="*/ 377505 h 397071"/>
              <a:gd name="connsiteX2" fmla="*/ 453006 w 587230"/>
              <a:gd name="connsiteY2" fmla="*/ 226503 h 397071"/>
              <a:gd name="connsiteX3" fmla="*/ 587230 w 587230"/>
              <a:gd name="connsiteY3" fmla="*/ 0 h 39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230" h="397071">
                <a:moveTo>
                  <a:pt x="0" y="394283"/>
                </a:moveTo>
                <a:cubicBezTo>
                  <a:pt x="138418" y="395681"/>
                  <a:pt x="176169" y="405468"/>
                  <a:pt x="251670" y="377505"/>
                </a:cubicBezTo>
                <a:cubicBezTo>
                  <a:pt x="327171" y="349542"/>
                  <a:pt x="394283" y="293615"/>
                  <a:pt x="453006" y="226503"/>
                </a:cubicBezTo>
                <a:cubicBezTo>
                  <a:pt x="511729" y="159391"/>
                  <a:pt x="549479" y="79695"/>
                  <a:pt x="58723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上 26">
            <a:extLst>
              <a:ext uri="{FF2B5EF4-FFF2-40B4-BE49-F238E27FC236}">
                <a16:creationId xmlns:a16="http://schemas.microsoft.com/office/drawing/2014/main" id="{8F0C2364-DE65-4E15-BFF3-C32C253E4708}"/>
              </a:ext>
            </a:extLst>
          </p:cNvPr>
          <p:cNvSpPr/>
          <p:nvPr/>
        </p:nvSpPr>
        <p:spPr>
          <a:xfrm>
            <a:off x="6300132" y="6241409"/>
            <a:ext cx="167780" cy="41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39D59A-5885-49FF-B3C4-D05A1CC86091}"/>
              </a:ext>
            </a:extLst>
          </p:cNvPr>
          <p:cNvSpPr txBox="1"/>
          <p:nvPr/>
        </p:nvSpPr>
        <p:spPr>
          <a:xfrm>
            <a:off x="6560191" y="637067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55B7DE-965C-476C-9743-469D154EB955}"/>
              </a:ext>
            </a:extLst>
          </p:cNvPr>
          <p:cNvSpPr txBox="1"/>
          <p:nvPr/>
        </p:nvSpPr>
        <p:spPr>
          <a:xfrm>
            <a:off x="8293466" y="307376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DC144D38-6EE7-49D5-B528-783B01723443}"/>
              </a:ext>
            </a:extLst>
          </p:cNvPr>
          <p:cNvSpPr/>
          <p:nvPr/>
        </p:nvSpPr>
        <p:spPr>
          <a:xfrm rot="10800000">
            <a:off x="7250218" y="4815281"/>
            <a:ext cx="509599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8DD12A-184E-4513-87E0-868DD34DF20A}"/>
              </a:ext>
            </a:extLst>
          </p:cNvPr>
          <p:cNvSpPr txBox="1"/>
          <p:nvPr/>
        </p:nvSpPr>
        <p:spPr>
          <a:xfrm>
            <a:off x="6900002" y="51539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748DF75D-7B1F-45E1-A42A-97E7E34ED448}"/>
              </a:ext>
            </a:extLst>
          </p:cNvPr>
          <p:cNvSpPr/>
          <p:nvPr/>
        </p:nvSpPr>
        <p:spPr>
          <a:xfrm>
            <a:off x="9913830" y="3662353"/>
            <a:ext cx="2066176" cy="917066"/>
          </a:xfrm>
          <a:custGeom>
            <a:avLst/>
            <a:gdLst>
              <a:gd name="connsiteX0" fmla="*/ 0 w 2066176"/>
              <a:gd name="connsiteY0" fmla="*/ 892401 h 917066"/>
              <a:gd name="connsiteX1" fmla="*/ 0 w 2066176"/>
              <a:gd name="connsiteY1" fmla="*/ 0 h 917066"/>
              <a:gd name="connsiteX2" fmla="*/ 7216 w 2066176"/>
              <a:gd name="connsiteY2" fmla="*/ 0 h 917066"/>
              <a:gd name="connsiteX3" fmla="*/ 20991 w 2066176"/>
              <a:gd name="connsiteY3" fmla="*/ 23949 h 917066"/>
              <a:gd name="connsiteX4" fmla="*/ 1033088 w 2066176"/>
              <a:gd name="connsiteY4" fmla="*/ 168487 h 917066"/>
              <a:gd name="connsiteX5" fmla="*/ 2045184 w 2066176"/>
              <a:gd name="connsiteY5" fmla="*/ 23949 h 917066"/>
              <a:gd name="connsiteX6" fmla="*/ 2058960 w 2066176"/>
              <a:gd name="connsiteY6" fmla="*/ 0 h 917066"/>
              <a:gd name="connsiteX7" fmla="*/ 2066176 w 2066176"/>
              <a:gd name="connsiteY7" fmla="*/ 0 h 917066"/>
              <a:gd name="connsiteX8" fmla="*/ 2066176 w 2066176"/>
              <a:gd name="connsiteY8" fmla="*/ 892399 h 917066"/>
              <a:gd name="connsiteX9" fmla="*/ 2051988 w 2066176"/>
              <a:gd name="connsiteY9" fmla="*/ 917066 h 917066"/>
              <a:gd name="connsiteX10" fmla="*/ 14188 w 2066176"/>
              <a:gd name="connsiteY10" fmla="*/ 917066 h 91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6176" h="917066">
                <a:moveTo>
                  <a:pt x="0" y="892401"/>
                </a:moveTo>
                <a:lnTo>
                  <a:pt x="0" y="0"/>
                </a:lnTo>
                <a:lnTo>
                  <a:pt x="7216" y="0"/>
                </a:lnTo>
                <a:lnTo>
                  <a:pt x="20991" y="23949"/>
                </a:lnTo>
                <a:cubicBezTo>
                  <a:pt x="117339" y="106461"/>
                  <a:pt x="533925" y="168487"/>
                  <a:pt x="1033088" y="168487"/>
                </a:cubicBezTo>
                <a:cubicBezTo>
                  <a:pt x="1532250" y="168487"/>
                  <a:pt x="1948837" y="106461"/>
                  <a:pt x="2045184" y="23949"/>
                </a:cubicBezTo>
                <a:lnTo>
                  <a:pt x="2058960" y="0"/>
                </a:lnTo>
                <a:lnTo>
                  <a:pt x="2066176" y="0"/>
                </a:lnTo>
                <a:lnTo>
                  <a:pt x="2066176" y="892399"/>
                </a:lnTo>
                <a:lnTo>
                  <a:pt x="2051988" y="917066"/>
                </a:lnTo>
                <a:lnTo>
                  <a:pt x="14188" y="91706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556E1F-8910-480D-A414-E5C5FA22277F}"/>
              </a:ext>
            </a:extLst>
          </p:cNvPr>
          <p:cNvSpPr txBox="1"/>
          <p:nvPr/>
        </p:nvSpPr>
        <p:spPr>
          <a:xfrm>
            <a:off x="10262275" y="30596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8FD9B7-0E08-4107-A90A-D5ABAF31CF8C}"/>
                  </a:ext>
                </a:extLst>
              </p:cNvPr>
              <p:cNvSpPr txBox="1"/>
              <p:nvPr/>
            </p:nvSpPr>
            <p:spPr>
              <a:xfrm>
                <a:off x="2248138" y="4025163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8FD9B7-0E08-4107-A90A-D5ABAF31C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38" y="4025163"/>
                <a:ext cx="3952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834DA01E-3121-4057-AF3A-FA01AD3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0E698500-385F-4499-BDE3-376E4C797908}"/>
              </a:ext>
            </a:extLst>
          </p:cNvPr>
          <p:cNvSpPr/>
          <p:nvPr/>
        </p:nvSpPr>
        <p:spPr>
          <a:xfrm>
            <a:off x="1627463" y="2768367"/>
            <a:ext cx="3431097" cy="155196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59E2934-BFA6-4522-8832-5DB56082F7E7}"/>
              </a:ext>
            </a:extLst>
          </p:cNvPr>
          <p:cNvSpPr/>
          <p:nvPr/>
        </p:nvSpPr>
        <p:spPr>
          <a:xfrm rot="5238414" flipH="1">
            <a:off x="1569374" y="1932444"/>
            <a:ext cx="2246984" cy="2701017"/>
          </a:xfrm>
          <a:prstGeom prst="parallelogram">
            <a:avLst>
              <a:gd name="adj" fmla="val 388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D24081CA-8138-4110-B11C-0D625D4563D5}"/>
              </a:ext>
            </a:extLst>
          </p:cNvPr>
          <p:cNvSpPr/>
          <p:nvPr/>
        </p:nvSpPr>
        <p:spPr>
          <a:xfrm>
            <a:off x="947955" y="3640823"/>
            <a:ext cx="1359016" cy="1359016"/>
          </a:xfrm>
          <a:prstGeom prst="arc">
            <a:avLst>
              <a:gd name="adj1" fmla="val 2068885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F4F7A7-633C-4CF7-ADD9-99BBBB019ADD}"/>
                  </a:ext>
                </a:extLst>
              </p:cNvPr>
              <p:cNvSpPr txBox="1"/>
              <p:nvPr/>
            </p:nvSpPr>
            <p:spPr>
              <a:xfrm>
                <a:off x="3498209" y="1727914"/>
                <a:ext cx="999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Plane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F4F7A7-633C-4CF7-ADD9-99BBBB01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727914"/>
                <a:ext cx="999569" cy="369332"/>
              </a:xfrm>
              <a:prstGeom prst="rect">
                <a:avLst/>
              </a:prstGeom>
              <a:blipFill>
                <a:blip r:embed="rId3"/>
                <a:stretch>
                  <a:fillRect l="-548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E78024A-015D-475B-9454-63FC3B9EAAA9}"/>
              </a:ext>
            </a:extLst>
          </p:cNvPr>
          <p:cNvSpPr/>
          <p:nvPr/>
        </p:nvSpPr>
        <p:spPr>
          <a:xfrm flipH="1">
            <a:off x="6096000" y="576743"/>
            <a:ext cx="628294" cy="2852257"/>
          </a:xfrm>
          <a:custGeom>
            <a:avLst/>
            <a:gdLst>
              <a:gd name="connsiteX0" fmla="*/ 617195 w 628294"/>
              <a:gd name="connsiteY0" fmla="*/ 0 h 2852257"/>
              <a:gd name="connsiteX1" fmla="*/ 11099 w 628294"/>
              <a:gd name="connsiteY1" fmla="*/ 0 h 2852257"/>
              <a:gd name="connsiteX2" fmla="*/ 0 w 628294"/>
              <a:gd name="connsiteY2" fmla="*/ 12694 h 2852257"/>
              <a:gd name="connsiteX3" fmla="*/ 14239 w 628294"/>
              <a:gd name="connsiteY3" fmla="*/ 28979 h 2852257"/>
              <a:gd name="connsiteX4" fmla="*/ 114590 w 628294"/>
              <a:gd name="connsiteY4" fmla="*/ 1426129 h 2852257"/>
              <a:gd name="connsiteX5" fmla="*/ 14239 w 628294"/>
              <a:gd name="connsiteY5" fmla="*/ 2823278 h 2852257"/>
              <a:gd name="connsiteX6" fmla="*/ 0 w 628294"/>
              <a:gd name="connsiteY6" fmla="*/ 2839564 h 2852257"/>
              <a:gd name="connsiteX7" fmla="*/ 11099 w 628294"/>
              <a:gd name="connsiteY7" fmla="*/ 2852257 h 2852257"/>
              <a:gd name="connsiteX8" fmla="*/ 617195 w 628294"/>
              <a:gd name="connsiteY8" fmla="*/ 2852257 h 2852257"/>
              <a:gd name="connsiteX9" fmla="*/ 628294 w 628294"/>
              <a:gd name="connsiteY9" fmla="*/ 2839564 h 2852257"/>
              <a:gd name="connsiteX10" fmla="*/ 614055 w 628294"/>
              <a:gd name="connsiteY10" fmla="*/ 2823278 h 2852257"/>
              <a:gd name="connsiteX11" fmla="*/ 513704 w 628294"/>
              <a:gd name="connsiteY11" fmla="*/ 1426129 h 2852257"/>
              <a:gd name="connsiteX12" fmla="*/ 614055 w 628294"/>
              <a:gd name="connsiteY12" fmla="*/ 28979 h 2852257"/>
              <a:gd name="connsiteX13" fmla="*/ 628294 w 628294"/>
              <a:gd name="connsiteY13" fmla="*/ 12694 h 2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294" h="2852257">
                <a:moveTo>
                  <a:pt x="617195" y="0"/>
                </a:moveTo>
                <a:lnTo>
                  <a:pt x="11099" y="0"/>
                </a:lnTo>
                <a:lnTo>
                  <a:pt x="0" y="12694"/>
                </a:lnTo>
                <a:lnTo>
                  <a:pt x="14239" y="28979"/>
                </a:lnTo>
                <a:cubicBezTo>
                  <a:pt x="71526" y="161982"/>
                  <a:pt x="114590" y="737059"/>
                  <a:pt x="114590" y="1426129"/>
                </a:cubicBezTo>
                <a:cubicBezTo>
                  <a:pt x="114590" y="2115198"/>
                  <a:pt x="71526" y="2690276"/>
                  <a:pt x="14239" y="2823278"/>
                </a:cubicBezTo>
                <a:lnTo>
                  <a:pt x="0" y="2839564"/>
                </a:lnTo>
                <a:lnTo>
                  <a:pt x="11099" y="2852257"/>
                </a:lnTo>
                <a:lnTo>
                  <a:pt x="617195" y="2852257"/>
                </a:lnTo>
                <a:lnTo>
                  <a:pt x="628294" y="2839564"/>
                </a:lnTo>
                <a:lnTo>
                  <a:pt x="614055" y="2823278"/>
                </a:lnTo>
                <a:cubicBezTo>
                  <a:pt x="556768" y="2690276"/>
                  <a:pt x="513704" y="2115198"/>
                  <a:pt x="513704" y="1426129"/>
                </a:cubicBezTo>
                <a:cubicBezTo>
                  <a:pt x="513704" y="737059"/>
                  <a:pt x="556768" y="161982"/>
                  <a:pt x="614055" y="28979"/>
                </a:cubicBezTo>
                <a:lnTo>
                  <a:pt x="628294" y="126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3ED6695-4507-44DE-BC5C-1F1EA620E250}"/>
              </a:ext>
            </a:extLst>
          </p:cNvPr>
          <p:cNvCxnSpPr/>
          <p:nvPr/>
        </p:nvCxnSpPr>
        <p:spPr>
          <a:xfrm>
            <a:off x="6400800" y="562062"/>
            <a:ext cx="0" cy="28669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96CC22-7AF8-40FC-8275-D887ABB0C1FC}"/>
              </a:ext>
            </a:extLst>
          </p:cNvPr>
          <p:cNvSpPr txBox="1"/>
          <p:nvPr/>
        </p:nvSpPr>
        <p:spPr>
          <a:xfrm>
            <a:off x="7189859" y="5155859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 center line.</a:t>
            </a:r>
          </a:p>
          <a:p>
            <a:r>
              <a:rPr lang="en-US" altLang="ja-JP" dirty="0"/>
              <a:t>I decide that it only bents to z direction; 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his line does not bent x and y direction.</a:t>
            </a:r>
          </a:p>
          <a:p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D601AB2-1C06-4C23-8C35-4EAA3BD11196}"/>
              </a:ext>
            </a:extLst>
          </p:cNvPr>
          <p:cNvCxnSpPr/>
          <p:nvPr/>
        </p:nvCxnSpPr>
        <p:spPr>
          <a:xfrm>
            <a:off x="5722690" y="3636629"/>
            <a:ext cx="7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309A6C-5146-4EB0-B513-27F4D34B7C58}"/>
              </a:ext>
            </a:extLst>
          </p:cNvPr>
          <p:cNvCxnSpPr>
            <a:cxnSpLocks/>
          </p:cNvCxnSpPr>
          <p:nvPr/>
        </p:nvCxnSpPr>
        <p:spPr>
          <a:xfrm flipV="1">
            <a:off x="5875090" y="2919369"/>
            <a:ext cx="0" cy="8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8689F5-CCC7-48A2-B19C-261647086CC3}"/>
              </a:ext>
            </a:extLst>
          </p:cNvPr>
          <p:cNvSpPr txBox="1"/>
          <p:nvPr/>
        </p:nvSpPr>
        <p:spPr>
          <a:xfrm>
            <a:off x="6316911" y="362593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8880CE-35AD-4BE6-A626-45CBA233706A}"/>
              </a:ext>
            </a:extLst>
          </p:cNvPr>
          <p:cNvSpPr txBox="1"/>
          <p:nvPr/>
        </p:nvSpPr>
        <p:spPr>
          <a:xfrm>
            <a:off x="5688670" y="25607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00C9D3-1A55-4882-971A-A5D2E1EE4655}"/>
                  </a:ext>
                </a:extLst>
              </p:cNvPr>
              <p:cNvSpPr txBox="1"/>
              <p:nvPr/>
            </p:nvSpPr>
            <p:spPr>
              <a:xfrm>
                <a:off x="7483474" y="3810603"/>
                <a:ext cx="40940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The edge line.</a:t>
                </a:r>
              </a:p>
              <a:p>
                <a:r>
                  <a:rPr lang="en-US" altLang="ja-JP" dirty="0"/>
                  <a:t>This is only to be described with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00C9D3-1A55-4882-971A-A5D2E1EE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74" y="3810603"/>
                <a:ext cx="4094006" cy="646331"/>
              </a:xfrm>
              <a:prstGeom prst="rect">
                <a:avLst/>
              </a:prstGeom>
              <a:blipFill>
                <a:blip r:embed="rId4"/>
                <a:stretch>
                  <a:fillRect l="-1341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C31D7D-9800-4C4D-89A5-E203CE8C8882}"/>
              </a:ext>
            </a:extLst>
          </p:cNvPr>
          <p:cNvCxnSpPr/>
          <p:nvPr/>
        </p:nvCxnSpPr>
        <p:spPr>
          <a:xfrm>
            <a:off x="6400800" y="1317072"/>
            <a:ext cx="212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CE887509-8B2E-49AA-9392-83FE36C45E70}"/>
              </a:ext>
            </a:extLst>
          </p:cNvPr>
          <p:cNvSpPr/>
          <p:nvPr/>
        </p:nvSpPr>
        <p:spPr>
          <a:xfrm>
            <a:off x="6283354" y="562062"/>
            <a:ext cx="109057" cy="746621"/>
          </a:xfrm>
          <a:custGeom>
            <a:avLst/>
            <a:gdLst>
              <a:gd name="connsiteX0" fmla="*/ 109057 w 109057"/>
              <a:gd name="connsiteY0" fmla="*/ 0 h 746621"/>
              <a:gd name="connsiteX1" fmla="*/ 0 w 109057"/>
              <a:gd name="connsiteY1" fmla="*/ 385894 h 746621"/>
              <a:gd name="connsiteX2" fmla="*/ 109057 w 109057"/>
              <a:gd name="connsiteY2" fmla="*/ 746621 h 7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57" h="746621">
                <a:moveTo>
                  <a:pt x="109057" y="0"/>
                </a:moveTo>
                <a:cubicBezTo>
                  <a:pt x="54528" y="130728"/>
                  <a:pt x="0" y="261457"/>
                  <a:pt x="0" y="385894"/>
                </a:cubicBezTo>
                <a:cubicBezTo>
                  <a:pt x="0" y="510331"/>
                  <a:pt x="109057" y="746621"/>
                  <a:pt x="109057" y="7466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2237B34-4252-47A4-9B90-E06A2CAD9258}"/>
                  </a:ext>
                </a:extLst>
              </p:cNvPr>
              <p:cNvSpPr txBox="1"/>
              <p:nvPr/>
            </p:nvSpPr>
            <p:spPr>
              <a:xfrm>
                <a:off x="6080313" y="594457"/>
                <a:ext cx="32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2237B34-4252-47A4-9B90-E06A2CAD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13" y="594457"/>
                <a:ext cx="3298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722A61-E7D7-4F60-8F9F-14FE2A28D947}"/>
                  </a:ext>
                </a:extLst>
              </p:cNvPr>
              <p:cNvSpPr txBox="1"/>
              <p:nvPr/>
            </p:nvSpPr>
            <p:spPr>
              <a:xfrm>
                <a:off x="6934225" y="457508"/>
                <a:ext cx="470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722A61-E7D7-4F60-8F9F-14FE2A28D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5" y="457508"/>
                <a:ext cx="470898" cy="276999"/>
              </a:xfrm>
              <a:prstGeom prst="rect">
                <a:avLst/>
              </a:prstGeom>
              <a:blipFill>
                <a:blip r:embed="rId6"/>
                <a:stretch>
                  <a:fillRect l="-15584" t="-2222" r="-1688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B9C523D-F1F8-450E-8C06-685D39D4283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07294" y="734507"/>
            <a:ext cx="662380" cy="52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2AD80647-2D44-429D-8C83-D53368F1B248}"/>
              </a:ext>
            </a:extLst>
          </p:cNvPr>
          <p:cNvSpPr/>
          <p:nvPr/>
        </p:nvSpPr>
        <p:spPr>
          <a:xfrm>
            <a:off x="2440743" y="2483141"/>
            <a:ext cx="956798" cy="1163391"/>
          </a:xfrm>
          <a:custGeom>
            <a:avLst/>
            <a:gdLst>
              <a:gd name="connsiteX0" fmla="*/ 805796 w 956798"/>
              <a:gd name="connsiteY0" fmla="*/ 0 h 1163391"/>
              <a:gd name="connsiteX1" fmla="*/ 235345 w 956798"/>
              <a:gd name="connsiteY1" fmla="*/ 352338 h 1163391"/>
              <a:gd name="connsiteX2" fmla="*/ 453 w 956798"/>
              <a:gd name="connsiteY2" fmla="*/ 855677 h 1163391"/>
              <a:gd name="connsiteX3" fmla="*/ 285679 w 956798"/>
              <a:gd name="connsiteY3" fmla="*/ 1140903 h 1163391"/>
              <a:gd name="connsiteX4" fmla="*/ 956798 w 956798"/>
              <a:gd name="connsiteY4" fmla="*/ 1124125 h 11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798" h="1163391">
                <a:moveTo>
                  <a:pt x="805796" y="0"/>
                </a:moveTo>
                <a:cubicBezTo>
                  <a:pt x="587682" y="104862"/>
                  <a:pt x="369569" y="209725"/>
                  <a:pt x="235345" y="352338"/>
                </a:cubicBezTo>
                <a:cubicBezTo>
                  <a:pt x="101121" y="494951"/>
                  <a:pt x="-7936" y="724250"/>
                  <a:pt x="453" y="855677"/>
                </a:cubicBezTo>
                <a:cubicBezTo>
                  <a:pt x="8842" y="987104"/>
                  <a:pt x="126288" y="1096162"/>
                  <a:pt x="285679" y="1140903"/>
                </a:cubicBezTo>
                <a:cubicBezTo>
                  <a:pt x="445070" y="1185644"/>
                  <a:pt x="700934" y="1154884"/>
                  <a:pt x="956798" y="1124125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7E314109-2EBC-4A11-A281-1F075DF4D552}"/>
              </a:ext>
            </a:extLst>
          </p:cNvPr>
          <p:cNvSpPr/>
          <p:nvPr/>
        </p:nvSpPr>
        <p:spPr>
          <a:xfrm>
            <a:off x="3127986" y="2877424"/>
            <a:ext cx="965842" cy="1283515"/>
          </a:xfrm>
          <a:custGeom>
            <a:avLst/>
            <a:gdLst>
              <a:gd name="connsiteX0" fmla="*/ 965842 w 965842"/>
              <a:gd name="connsiteY0" fmla="*/ 0 h 1283515"/>
              <a:gd name="connsiteX1" fmla="*/ 353445 w 965842"/>
              <a:gd name="connsiteY1" fmla="*/ 134224 h 1283515"/>
              <a:gd name="connsiteX2" fmla="*/ 17886 w 965842"/>
              <a:gd name="connsiteY2" fmla="*/ 570451 h 1283515"/>
              <a:gd name="connsiteX3" fmla="*/ 135331 w 965842"/>
              <a:gd name="connsiteY3" fmla="*/ 1090569 h 1283515"/>
              <a:gd name="connsiteX4" fmla="*/ 881952 w 965842"/>
              <a:gd name="connsiteY4" fmla="*/ 1283515 h 128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842" h="1283515">
                <a:moveTo>
                  <a:pt x="965842" y="0"/>
                </a:moveTo>
                <a:cubicBezTo>
                  <a:pt x="738640" y="19574"/>
                  <a:pt x="511438" y="39149"/>
                  <a:pt x="353445" y="134224"/>
                </a:cubicBezTo>
                <a:cubicBezTo>
                  <a:pt x="195452" y="229299"/>
                  <a:pt x="54238" y="411060"/>
                  <a:pt x="17886" y="570451"/>
                </a:cubicBezTo>
                <a:cubicBezTo>
                  <a:pt x="-18466" y="729842"/>
                  <a:pt x="-8680" y="971725"/>
                  <a:pt x="135331" y="1090569"/>
                </a:cubicBezTo>
                <a:cubicBezTo>
                  <a:pt x="279342" y="1209413"/>
                  <a:pt x="580647" y="1246464"/>
                  <a:pt x="881952" y="1283515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D85D94-4C16-4DEF-96B9-00BFFDF1ACF8}"/>
              </a:ext>
            </a:extLst>
          </p:cNvPr>
          <p:cNvCxnSpPr>
            <a:cxnSpLocks/>
          </p:cNvCxnSpPr>
          <p:nvPr/>
        </p:nvCxnSpPr>
        <p:spPr>
          <a:xfrm flipH="1">
            <a:off x="1518408" y="2157957"/>
            <a:ext cx="897413" cy="314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AF4329-7D74-43F3-81D4-F61C2CECDF74}"/>
              </a:ext>
            </a:extLst>
          </p:cNvPr>
          <p:cNvSpPr txBox="1"/>
          <p:nvPr/>
        </p:nvSpPr>
        <p:spPr>
          <a:xfrm>
            <a:off x="1524003" y="5268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ACAF78F-4E6D-4238-A8BC-2E56C34E7C2E}"/>
              </a:ext>
            </a:extLst>
          </p:cNvPr>
          <p:cNvCxnSpPr>
            <a:stCxn id="30" idx="1"/>
            <a:endCxn id="31" idx="1"/>
          </p:cNvCxnSpPr>
          <p:nvPr/>
        </p:nvCxnSpPr>
        <p:spPr>
          <a:xfrm>
            <a:off x="2676088" y="2835479"/>
            <a:ext cx="805343" cy="17616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5888503-A057-41F1-9046-44FCB18CBEA6}"/>
                  </a:ext>
                </a:extLst>
              </p:cNvPr>
              <p:cNvSpPr txBox="1"/>
              <p:nvPr/>
            </p:nvSpPr>
            <p:spPr>
              <a:xfrm>
                <a:off x="2786657" y="2947313"/>
                <a:ext cx="470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5888503-A057-41F1-9046-44FCB18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657" y="2947313"/>
                <a:ext cx="470898" cy="276999"/>
              </a:xfrm>
              <a:prstGeom prst="rect">
                <a:avLst/>
              </a:prstGeom>
              <a:blipFill>
                <a:blip r:embed="rId7"/>
                <a:stretch>
                  <a:fillRect l="-15584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109392-3E99-4535-9CC6-F2AE3C615D00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397541" y="3625940"/>
            <a:ext cx="3792318" cy="213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1D43789-B760-48C9-8794-2BFE65158C09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466151" y="2907944"/>
            <a:ext cx="723708" cy="28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8F69D19-414F-4A41-863D-24C24B336E3A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 flipV="1">
            <a:off x="3263317" y="3967993"/>
            <a:ext cx="4220157" cy="16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E450019-77BA-40FF-874A-5462352E61BC}"/>
              </a:ext>
            </a:extLst>
          </p:cNvPr>
          <p:cNvCxnSpPr>
            <a:stCxn id="19" idx="1"/>
            <a:endCxn id="9" idx="4"/>
          </p:cNvCxnSpPr>
          <p:nvPr/>
        </p:nvCxnSpPr>
        <p:spPr>
          <a:xfrm flipH="1" flipV="1">
            <a:off x="6609704" y="2002872"/>
            <a:ext cx="873770" cy="213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7DCFA49-ADA9-4539-A008-510E6CBEE201}"/>
              </a:ext>
            </a:extLst>
          </p:cNvPr>
          <p:cNvGrpSpPr/>
          <p:nvPr/>
        </p:nvGrpSpPr>
        <p:grpSpPr>
          <a:xfrm>
            <a:off x="1447852" y="4978092"/>
            <a:ext cx="892701" cy="369332"/>
            <a:chOff x="1463056" y="4710037"/>
            <a:chExt cx="892701" cy="369332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2C93492-0CE1-4617-BCB1-B3B7E8CE9418}"/>
                </a:ext>
              </a:extLst>
            </p:cNvPr>
            <p:cNvCxnSpPr/>
            <p:nvPr/>
          </p:nvCxnSpPr>
          <p:spPr>
            <a:xfrm>
              <a:off x="1463056" y="4720729"/>
              <a:ext cx="7466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831B575-B239-427C-8F08-92BF281CC2A8}"/>
                </a:ext>
              </a:extLst>
            </p:cNvPr>
            <p:cNvSpPr txBox="1"/>
            <p:nvPr/>
          </p:nvSpPr>
          <p:spPr>
            <a:xfrm>
              <a:off x="2057277" y="4710037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52AFD2F-79D7-4257-8A71-BD0A5F2B3451}"/>
              </a:ext>
            </a:extLst>
          </p:cNvPr>
          <p:cNvGrpSpPr/>
          <p:nvPr/>
        </p:nvGrpSpPr>
        <p:grpSpPr>
          <a:xfrm>
            <a:off x="1348254" y="4410987"/>
            <a:ext cx="290464" cy="744872"/>
            <a:chOff x="1348254" y="4410987"/>
            <a:chExt cx="290464" cy="744872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B8A680B-1148-471B-B7D8-6A1DBBA7EF6D}"/>
                </a:ext>
              </a:extLst>
            </p:cNvPr>
            <p:cNvCxnSpPr/>
            <p:nvPr/>
          </p:nvCxnSpPr>
          <p:spPr>
            <a:xfrm flipV="1">
              <a:off x="1602296" y="4468659"/>
              <a:ext cx="0" cy="68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B588CC6-9BD2-4652-B2CC-2AAB4F9E323F}"/>
                </a:ext>
              </a:extLst>
            </p:cNvPr>
            <p:cNvSpPr txBox="1"/>
            <p:nvPr/>
          </p:nvSpPr>
          <p:spPr>
            <a:xfrm>
              <a:off x="1348254" y="441098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DC0615A-28A6-40CF-B03C-3CAB4B2A7414}"/>
              </a:ext>
            </a:extLst>
          </p:cNvPr>
          <p:cNvCxnSpPr>
            <a:cxnSpLocks/>
          </p:cNvCxnSpPr>
          <p:nvPr/>
        </p:nvCxnSpPr>
        <p:spPr>
          <a:xfrm flipV="1">
            <a:off x="1155529" y="3161853"/>
            <a:ext cx="3675731" cy="139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9BBE2E4-332E-4767-86D9-254049B195F2}"/>
              </a:ext>
            </a:extLst>
          </p:cNvPr>
          <p:cNvSpPr txBox="1"/>
          <p:nvPr/>
        </p:nvSpPr>
        <p:spPr>
          <a:xfrm>
            <a:off x="4537479" y="29017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2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30CBD-5450-4DC7-A21C-FA6D1193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68F0156-8B76-4D4A-8038-941DDE82733F}"/>
              </a:ext>
            </a:extLst>
          </p:cNvPr>
          <p:cNvGrpSpPr/>
          <p:nvPr/>
        </p:nvGrpSpPr>
        <p:grpSpPr>
          <a:xfrm>
            <a:off x="1511654" y="5035044"/>
            <a:ext cx="3016473" cy="369332"/>
            <a:chOff x="1463056" y="4703138"/>
            <a:chExt cx="3016473" cy="369332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A463EC31-2681-46C7-B2B2-9EF34B035736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56" y="4720729"/>
              <a:ext cx="28137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E7925F0-0EAD-4822-82EB-E3F2A614AFD8}"/>
                </a:ext>
              </a:extLst>
            </p:cNvPr>
            <p:cNvSpPr txBox="1"/>
            <p:nvPr/>
          </p:nvSpPr>
          <p:spPr>
            <a:xfrm>
              <a:off x="4145783" y="470313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4855DA7-1080-4341-BEF9-C20AD1A2090B}"/>
              </a:ext>
            </a:extLst>
          </p:cNvPr>
          <p:cNvGrpSpPr/>
          <p:nvPr/>
        </p:nvGrpSpPr>
        <p:grpSpPr>
          <a:xfrm>
            <a:off x="1417577" y="2966441"/>
            <a:ext cx="333746" cy="2253269"/>
            <a:chOff x="1353775" y="2902590"/>
            <a:chExt cx="333746" cy="2253269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793EDC5-758C-4046-A11D-904EBBCF1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296" y="2902590"/>
              <a:ext cx="0" cy="225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DA5B5DD-5643-4AD1-891F-49783F0ACD18}"/>
                </a:ext>
              </a:extLst>
            </p:cNvPr>
            <p:cNvSpPr txBox="1"/>
            <p:nvPr/>
          </p:nvSpPr>
          <p:spPr>
            <a:xfrm>
              <a:off x="1353775" y="312252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5C77475-C461-4C14-98AF-3351A5F98D88}"/>
                  </a:ext>
                </a:extLst>
              </p:cNvPr>
              <p:cNvSpPr txBox="1"/>
              <p:nvPr/>
            </p:nvSpPr>
            <p:spPr>
              <a:xfrm>
                <a:off x="2870442" y="2247989"/>
                <a:ext cx="999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Plane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5C77475-C461-4C14-98AF-3351A5F98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42" y="2247989"/>
                <a:ext cx="999569" cy="369332"/>
              </a:xfrm>
              <a:prstGeom prst="rect">
                <a:avLst/>
              </a:prstGeom>
              <a:blipFill>
                <a:blip r:embed="rId2"/>
                <a:stretch>
                  <a:fillRect l="-5488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D4734B8A-10CA-456C-B541-628CC25E0B0C}"/>
              </a:ext>
            </a:extLst>
          </p:cNvPr>
          <p:cNvSpPr/>
          <p:nvPr/>
        </p:nvSpPr>
        <p:spPr>
          <a:xfrm>
            <a:off x="1772816" y="3321698"/>
            <a:ext cx="2640563" cy="1332443"/>
          </a:xfrm>
          <a:custGeom>
            <a:avLst/>
            <a:gdLst>
              <a:gd name="connsiteX0" fmla="*/ 0 w 2640563"/>
              <a:gd name="connsiteY0" fmla="*/ 270588 h 1332443"/>
              <a:gd name="connsiteX1" fmla="*/ 317241 w 2640563"/>
              <a:gd name="connsiteY1" fmla="*/ 886408 h 1332443"/>
              <a:gd name="connsiteX2" fmla="*/ 1371600 w 2640563"/>
              <a:gd name="connsiteY2" fmla="*/ 1324947 h 1332443"/>
              <a:gd name="connsiteX3" fmla="*/ 2192694 w 2640563"/>
              <a:gd name="connsiteY3" fmla="*/ 1073020 h 1332443"/>
              <a:gd name="connsiteX4" fmla="*/ 2640563 w 2640563"/>
              <a:gd name="connsiteY4" fmla="*/ 0 h 13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563" h="1332443">
                <a:moveTo>
                  <a:pt x="0" y="270588"/>
                </a:moveTo>
                <a:cubicBezTo>
                  <a:pt x="44320" y="490634"/>
                  <a:pt x="88641" y="710681"/>
                  <a:pt x="317241" y="886408"/>
                </a:cubicBezTo>
                <a:cubicBezTo>
                  <a:pt x="545841" y="1062135"/>
                  <a:pt x="1059025" y="1293845"/>
                  <a:pt x="1371600" y="1324947"/>
                </a:cubicBezTo>
                <a:cubicBezTo>
                  <a:pt x="1684176" y="1356049"/>
                  <a:pt x="1981200" y="1293844"/>
                  <a:pt x="2192694" y="1073020"/>
                </a:cubicBezTo>
                <a:cubicBezTo>
                  <a:pt x="2404188" y="852196"/>
                  <a:pt x="2522375" y="426098"/>
                  <a:pt x="2640563" y="0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38528CD-7912-455D-BD0D-B7A1742CA24E}"/>
                  </a:ext>
                </a:extLst>
              </p:cNvPr>
              <p:cNvSpPr txBox="1"/>
              <p:nvPr/>
            </p:nvSpPr>
            <p:spPr>
              <a:xfrm>
                <a:off x="4194381" y="2432655"/>
                <a:ext cx="137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38528CD-7912-455D-BD0D-B7A1742C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81" y="2432655"/>
                <a:ext cx="13712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4FE153A-FBB7-4C75-A333-552F57DE150B}"/>
                  </a:ext>
                </a:extLst>
              </p:cNvPr>
              <p:cNvSpPr txBox="1"/>
              <p:nvPr/>
            </p:nvSpPr>
            <p:spPr>
              <a:xfrm>
                <a:off x="6473119" y="2063323"/>
                <a:ext cx="369774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ja-JP" dirty="0"/>
                  <a:t>Because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/>
                  <a:t> is a length parameter, </a:t>
                </a:r>
                <a:br>
                  <a:rPr lang="en-US" altLang="ja-JP" dirty="0"/>
                </a:b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kumimoji="1" lang="en-US" altLang="ja-JP" b="0" dirty="0"/>
                </a:br>
                <a:br>
                  <a:rPr kumimoji="1" lang="en-US" altLang="ja-JP" b="0" dirty="0"/>
                </a:br>
                <a:r>
                  <a:rPr kumimoji="1" lang="en-US" altLang="ja-JP" b="0" dirty="0"/>
                  <a:t>should be valid.</a:t>
                </a: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4FE153A-FBB7-4C75-A333-552F57DE1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19" y="2063323"/>
                <a:ext cx="3697744" cy="1477328"/>
              </a:xfrm>
              <a:prstGeom prst="rect">
                <a:avLst/>
              </a:prstGeom>
              <a:blipFill>
                <a:blip r:embed="rId4"/>
                <a:stretch>
                  <a:fillRect l="-1485" t="-1646" r="-495" b="-5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30CBD-5450-4DC7-A21C-FA6D1193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087C726-E7A9-4AFA-805E-C285EF3E6289}"/>
              </a:ext>
            </a:extLst>
          </p:cNvPr>
          <p:cNvGrpSpPr/>
          <p:nvPr/>
        </p:nvGrpSpPr>
        <p:grpSpPr>
          <a:xfrm>
            <a:off x="59094" y="2109099"/>
            <a:ext cx="8166549" cy="2765702"/>
            <a:chOff x="406180" y="2478433"/>
            <a:chExt cx="8166549" cy="276570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AEF64DB-6038-43A2-8706-A0C53B9BC18B}"/>
                </a:ext>
              </a:extLst>
            </p:cNvPr>
            <p:cNvGrpSpPr/>
            <p:nvPr/>
          </p:nvGrpSpPr>
          <p:grpSpPr>
            <a:xfrm>
              <a:off x="931244" y="4547036"/>
              <a:ext cx="2981207" cy="369332"/>
              <a:chOff x="1463056" y="4703138"/>
              <a:chExt cx="2981207" cy="369332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8B4B841-EA26-4834-928F-21299B98E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56" y="4720729"/>
                <a:ext cx="28137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5B222F-711E-4694-9573-2B2B1B63AE1A}"/>
                  </a:ext>
                </a:extLst>
              </p:cNvPr>
              <p:cNvSpPr txBox="1"/>
              <p:nvPr/>
            </p:nvSpPr>
            <p:spPr>
              <a:xfrm>
                <a:off x="4145783" y="470313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2ECEA21-A286-4BD3-9236-E6A6EE38CD79}"/>
                </a:ext>
              </a:extLst>
            </p:cNvPr>
            <p:cNvGrpSpPr/>
            <p:nvPr/>
          </p:nvGrpSpPr>
          <p:grpSpPr>
            <a:xfrm>
              <a:off x="837167" y="2478433"/>
              <a:ext cx="290464" cy="2253269"/>
              <a:chOff x="1353775" y="2902590"/>
              <a:chExt cx="290464" cy="2253269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3792A70E-D1AA-461F-8EC4-CD4D5FA6E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2296" y="2902590"/>
                <a:ext cx="0" cy="2253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477F2E-D401-484D-91FC-71DBC91A74DC}"/>
                  </a:ext>
                </a:extLst>
              </p:cNvPr>
              <p:cNvSpPr txBox="1"/>
              <p:nvPr/>
            </p:nvSpPr>
            <p:spPr>
              <a:xfrm>
                <a:off x="1353775" y="3122525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z</a:t>
                </a:r>
                <a:endParaRPr kumimoji="1" lang="ja-JP" altLang="en-US" dirty="0"/>
              </a:p>
            </p:txBody>
          </p: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56F0925-3F3D-4A68-B8E9-98B86C2AAA16}"/>
                </a:ext>
              </a:extLst>
            </p:cNvPr>
            <p:cNvCxnSpPr/>
            <p:nvPr/>
          </p:nvCxnSpPr>
          <p:spPr>
            <a:xfrm flipV="1">
              <a:off x="632684" y="2981773"/>
              <a:ext cx="3481431" cy="182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E2361C7-5CE0-4A8E-974F-2310B19B459F}"/>
                    </a:ext>
                  </a:extLst>
                </p:cNvPr>
                <p:cNvSpPr txBox="1"/>
                <p:nvPr/>
              </p:nvSpPr>
              <p:spPr>
                <a:xfrm>
                  <a:off x="4038614" y="2589203"/>
                  <a:ext cx="999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Plane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E2361C7-5CE0-4A8E-974F-2310B19B4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14" y="2589203"/>
                  <a:ext cx="99956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488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5E70BD9-C61A-44CE-BE07-AFF2D2C80CA2}"/>
                    </a:ext>
                  </a:extLst>
                </p:cNvPr>
                <p:cNvSpPr txBox="1"/>
                <p:nvPr/>
              </p:nvSpPr>
              <p:spPr>
                <a:xfrm>
                  <a:off x="1709713" y="4177704"/>
                  <a:ext cx="395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5E70BD9-C61A-44CE-BE07-AFF2D2C80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13" y="4177704"/>
                  <a:ext cx="3952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B2E2391F-8725-4357-8F2F-B7A383F26C09}"/>
                </a:ext>
              </a:extLst>
            </p:cNvPr>
            <p:cNvSpPr/>
            <p:nvPr/>
          </p:nvSpPr>
          <p:spPr>
            <a:xfrm>
              <a:off x="406180" y="3885119"/>
              <a:ext cx="1359016" cy="1359016"/>
            </a:xfrm>
            <a:prstGeom prst="arc">
              <a:avLst>
                <a:gd name="adj1" fmla="val 2000144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9394CBE-7050-4A3C-86DB-BFE10DFA7CB7}"/>
                </a:ext>
              </a:extLst>
            </p:cNvPr>
            <p:cNvSpPr/>
            <p:nvPr/>
          </p:nvSpPr>
          <p:spPr>
            <a:xfrm>
              <a:off x="2453095" y="3720004"/>
              <a:ext cx="165109" cy="165109"/>
            </a:xfrm>
            <a:prstGeom prst="ellipse">
              <a:avLst/>
            </a:prstGeom>
            <a:pattFill prst="narHorz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85CE9-6AA7-4780-B8D2-0CB0335B540E}"/>
                    </a:ext>
                  </a:extLst>
                </p:cNvPr>
                <p:cNvSpPr txBox="1"/>
                <p:nvPr/>
              </p:nvSpPr>
              <p:spPr>
                <a:xfrm>
                  <a:off x="2160756" y="3226506"/>
                  <a:ext cx="4972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point on the center line at the length of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85CE9-6AA7-4780-B8D2-0CB0335B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756" y="3226506"/>
                  <a:ext cx="49721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04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3F86FF6-EE64-4CBE-813A-2F83E6E769B7}"/>
                </a:ext>
              </a:extLst>
            </p:cNvPr>
            <p:cNvSpPr/>
            <p:nvPr/>
          </p:nvSpPr>
          <p:spPr>
            <a:xfrm>
              <a:off x="2836130" y="4505304"/>
              <a:ext cx="165109" cy="1651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37A183F-D7E0-42D7-B163-858277DB463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208" y="3802558"/>
              <a:ext cx="398477" cy="762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45ACE03-2858-4899-817B-77BD65D58FE2}"/>
                    </a:ext>
                  </a:extLst>
                </p:cNvPr>
                <p:cNvSpPr txBox="1"/>
                <p:nvPr/>
              </p:nvSpPr>
              <p:spPr>
                <a:xfrm>
                  <a:off x="2453095" y="4825422"/>
                  <a:ext cx="4813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point on </a:t>
                  </a:r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edge line at the length of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45ACE03-2858-4899-817B-77BD65D58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095" y="4825422"/>
                  <a:ext cx="481343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13" t="-819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7DAC2E8B-5D85-454E-811D-00BAE10CE93A}"/>
                </a:ext>
              </a:extLst>
            </p:cNvPr>
            <p:cNvSpPr/>
            <p:nvPr/>
          </p:nvSpPr>
          <p:spPr>
            <a:xfrm>
              <a:off x="2204286" y="3502900"/>
              <a:ext cx="631844" cy="631844"/>
            </a:xfrm>
            <a:prstGeom prst="arc">
              <a:avLst>
                <a:gd name="adj1" fmla="val 3765685"/>
                <a:gd name="adj2" fmla="val 89662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54EBA1F-D6BD-43EA-B20F-C9BBCBB93AB5}"/>
                </a:ext>
              </a:extLst>
            </p:cNvPr>
            <p:cNvSpPr txBox="1"/>
            <p:nvPr/>
          </p:nvSpPr>
          <p:spPr>
            <a:xfrm>
              <a:off x="4717186" y="3580503"/>
              <a:ext cx="385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 decided this angle equals to 90°</a:t>
              </a:r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8DDB5F6-C291-4346-AA89-DE4D0844A365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618204" y="3765169"/>
              <a:ext cx="2098982" cy="183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465279D-759D-4A3B-A4DA-7D2CE34B5C4D}"/>
                    </a:ext>
                  </a:extLst>
                </p:cNvPr>
                <p:cNvSpPr txBox="1"/>
                <p:nvPr/>
              </p:nvSpPr>
              <p:spPr>
                <a:xfrm>
                  <a:off x="1420117" y="3769369"/>
                  <a:ext cx="4826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465279D-759D-4A3B-A4DA-7D2CE34B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117" y="3769369"/>
                  <a:ext cx="4826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861" t="-4444" r="-16456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A52C17C-78A1-43D9-B411-CDFD4AFFF2E3}"/>
                    </a:ext>
                  </a:extLst>
                </p:cNvPr>
                <p:cNvSpPr txBox="1"/>
                <p:nvPr/>
              </p:nvSpPr>
              <p:spPr>
                <a:xfrm>
                  <a:off x="2889575" y="4042712"/>
                  <a:ext cx="470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A52C17C-78A1-43D9-B411-CDFD4AFFF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75" y="4042712"/>
                  <a:ext cx="470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584" t="-4444" r="-16883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2300233-6B64-4BDA-913F-52401658B0B8}"/>
              </a:ext>
            </a:extLst>
          </p:cNvPr>
          <p:cNvGrpSpPr/>
          <p:nvPr/>
        </p:nvGrpSpPr>
        <p:grpSpPr>
          <a:xfrm>
            <a:off x="7163211" y="4284142"/>
            <a:ext cx="4290187" cy="2014847"/>
            <a:chOff x="7423978" y="1512093"/>
            <a:chExt cx="4290187" cy="2014847"/>
          </a:xfrm>
        </p:grpSpPr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64C6D169-4B2A-4EA1-8CD0-6FE9ED7DFB27}"/>
                </a:ext>
              </a:extLst>
            </p:cNvPr>
            <p:cNvSpPr/>
            <p:nvPr/>
          </p:nvSpPr>
          <p:spPr>
            <a:xfrm>
              <a:off x="7423978" y="2220936"/>
              <a:ext cx="989045" cy="5971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53669A1-B54F-4B48-B016-A19C72E8A850}"/>
                    </a:ext>
                  </a:extLst>
                </p:cNvPr>
                <p:cNvSpPr txBox="1"/>
                <p:nvPr/>
              </p:nvSpPr>
              <p:spPr>
                <a:xfrm>
                  <a:off x="8656790" y="1512093"/>
                  <a:ext cx="3057375" cy="2014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endParaRPr lang="en-US" altLang="ja-JP" dirty="0"/>
                </a:p>
                <a:p>
                  <a:pPr/>
                  <a:r>
                    <a:rPr lang="en-US" altLang="ja-JP" dirty="0"/>
                    <a:t>When you decide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ja-JP" dirty="0"/>
                    <a:t>,</a:t>
                  </a:r>
                  <a:br>
                    <a:rPr lang="en-US" altLang="ja-JP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r>
                    <a:rPr kumimoji="1" lang="en-US" altLang="ja-JP" dirty="0"/>
                    <a:t>Since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en-US" altLang="ja-JP" dirty="0"/>
                    <a:t>,</a:t>
                  </a:r>
                  <a:br>
                    <a:rPr kumimoji="1" lang="en-US" altLang="ja-JP" dirty="0"/>
                  </a:b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ja-JP" dirty="0"/>
                    <a:t> should be determined.</a:t>
                  </a: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53669A1-B54F-4B48-B016-A19C72E8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790" y="1512093"/>
                  <a:ext cx="3057375" cy="2014847"/>
                </a:xfrm>
                <a:prstGeom prst="rect">
                  <a:avLst/>
                </a:prstGeom>
                <a:blipFill>
                  <a:blip r:embed="rId8"/>
                  <a:stretch>
                    <a:fillRect l="-1594" r="-996" b="-42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17C530-C02C-43B7-B32D-DD856E06C936}"/>
                  </a:ext>
                </a:extLst>
              </p:cNvPr>
              <p:cNvSpPr txBox="1"/>
              <p:nvPr/>
            </p:nvSpPr>
            <p:spPr>
              <a:xfrm>
                <a:off x="1334826" y="4349371"/>
                <a:ext cx="571246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17C530-C02C-43B7-B32D-DD856E06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26" y="4349371"/>
                <a:ext cx="571246" cy="537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6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1A18F-FD80-4C27-8381-C7807154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pic>
        <p:nvPicPr>
          <p:cNvPr id="6" name="図 5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7ECFF5D1-B712-4D24-873D-6A974A19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836"/>
            <a:ext cx="10241902" cy="5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0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220</Words>
  <Application>Microsoft Office PowerPoint</Application>
  <PresentationFormat>ワイド画面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Version Image</vt:lpstr>
      <vt:lpstr>edge_shape.m</vt:lpstr>
      <vt:lpstr>edge_shape.m</vt:lpstr>
      <vt:lpstr>edge_shape.m</vt:lpstr>
      <vt:lpstr>edge_shape.m</vt:lpstr>
      <vt:lpstr>edge_shape.m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Image</dc:title>
  <dc:creator>平林　広</dc:creator>
  <cp:lastModifiedBy>平林　広</cp:lastModifiedBy>
  <cp:revision>3</cp:revision>
  <dcterms:created xsi:type="dcterms:W3CDTF">2021-08-08T13:41:52Z</dcterms:created>
  <dcterms:modified xsi:type="dcterms:W3CDTF">2021-08-14T05:16:01Z</dcterms:modified>
</cp:coreProperties>
</file>