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62440-F941-47D4-B20E-FB9E0AACB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C1F387-7E3D-4322-ABDD-275568845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3F2F01-7777-424B-885A-40E10FC2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40C56-C5DD-494A-AE9C-FB0C3458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289DD-C9E5-4083-83E4-479E7ECC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30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4B9C8-BC17-4480-8FCC-C34196A2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77EA85-49B4-4537-BC3C-90B9FCDD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B6EA4-1189-473D-B25A-687E9366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C5E8D6-8B27-496A-9E9C-0C84E480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2C3AC1-6A86-48D0-9F99-0E76740E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28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D91369-8BCF-4719-B991-3DFB6D1E5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6932B9-3F75-428B-9390-949BF490B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13C48-55B0-41D7-993C-64DB4250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9FA052-0009-4AE3-A06E-516230AD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4DD25-F195-4288-A580-3A0D753E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49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85690-684D-4087-B45C-F0F8AEC0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E7BC6-F6CB-4042-9D6D-8D513609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02B28F-3EA8-4455-8D56-B6F198DD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6CE64-FF47-4832-BAD2-48D304EE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D9962A-A806-4579-A40F-B0682820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23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95075-3427-48FA-9648-83576BAB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ED3D34-DFAB-449C-B7C6-BFEB3C1D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24438-402D-4616-A7CA-35BC7936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5111E7-6796-4965-BBDB-4B7D781A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B10EC-5491-47E0-93F3-68B9FFCA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46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C16D9-AF7A-440B-81DE-C331E387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895FBF-EFB7-4A77-B89F-A45A24482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C09C68-9B85-4D36-92D4-1A61BED3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1EC76E-1D93-4A18-89B9-76BF21D9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A09681-86FB-460C-BAD5-8179B96A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B46209-54E5-47E2-A288-893D4AEA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75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69756-B051-406D-B4DE-72FABF6E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537E7-1A1B-4F3E-B83F-C5DA1E5E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1E5203-C6DE-4C25-8447-9EE92A595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0AD0F1-263D-4819-8798-9FCC31A54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4E8692-48E3-4AFC-970A-C43FA7F8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FBB183-F122-4653-B43A-CCF9CA04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063EFF-5DC1-44FE-9226-C4A958CC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9C35F1-8DE1-46AE-B60C-B270860B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2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E5114-0E97-40D6-BA57-6F9B5E3E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EE6F31-9B00-46D4-A4B9-58712D71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B5C243-544F-4021-951D-C1D047FC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E4AF2B-E624-4063-890A-3DAE1B7F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64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5B7FDE-E7B0-496E-9223-D747ADCA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877B12-3831-4B56-96D8-4369E9BF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F5EC0D-FB03-43E5-B70F-EED59B90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50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EE201-044B-4771-A2B2-A788AE3D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3F0804-AB0A-4AB4-B879-3AFDA455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0DD6F0-222E-47DD-8D90-81D9D2436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61A6E6-479F-4EEB-B2FA-ED42D446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32100-23D5-43E4-A1C8-04BDF7CD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D076D-ED52-4211-8C1C-5C92851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83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9C0B7-DDE6-493E-8F76-80A607FB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B4DDED-B359-403B-B703-65D43A043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B65209-9579-472A-B014-7D4C03F1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0791B0-F1DB-4F92-82CF-A450155C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58AF-9DE2-420D-BF91-0CC287647970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5B5C01-3BF6-4AB6-ABE0-9BEF6284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F5234E-1D7B-4ED6-AED9-619D89C1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8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A9A1D8-E0FC-4803-89E5-C79CE192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6C3A86-576A-4851-B124-8FA0A165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C7550-4E71-4F18-BC8F-47F25B47D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58AF-9DE2-420D-BF91-0CC287647970}" type="datetimeFigureOut">
              <a:rPr kumimoji="1" lang="ja-JP" altLang="en-US" smtClean="0"/>
              <a:t>2021/8/8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4BEC4A-2D2C-425A-8D26-5998C163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6370A8-FD73-454F-ACF3-EFD87189B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96096-BD97-4684-A75F-70F5642CB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81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CB20F-C321-425A-B2C3-1FE469A9B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Version Image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D095BB-1F91-486A-AB92-A3F7CF68E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66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8CC786CA-435F-4135-A58A-0355B686F9DF}"/>
              </a:ext>
            </a:extLst>
          </p:cNvPr>
          <p:cNvSpPr/>
          <p:nvPr/>
        </p:nvSpPr>
        <p:spPr>
          <a:xfrm flipH="1">
            <a:off x="2897990" y="3518417"/>
            <a:ext cx="628294" cy="2852257"/>
          </a:xfrm>
          <a:custGeom>
            <a:avLst/>
            <a:gdLst>
              <a:gd name="connsiteX0" fmla="*/ 617195 w 628294"/>
              <a:gd name="connsiteY0" fmla="*/ 0 h 2852257"/>
              <a:gd name="connsiteX1" fmla="*/ 11099 w 628294"/>
              <a:gd name="connsiteY1" fmla="*/ 0 h 2852257"/>
              <a:gd name="connsiteX2" fmla="*/ 0 w 628294"/>
              <a:gd name="connsiteY2" fmla="*/ 12694 h 2852257"/>
              <a:gd name="connsiteX3" fmla="*/ 14239 w 628294"/>
              <a:gd name="connsiteY3" fmla="*/ 28979 h 2852257"/>
              <a:gd name="connsiteX4" fmla="*/ 114590 w 628294"/>
              <a:gd name="connsiteY4" fmla="*/ 1426129 h 2852257"/>
              <a:gd name="connsiteX5" fmla="*/ 14239 w 628294"/>
              <a:gd name="connsiteY5" fmla="*/ 2823278 h 2852257"/>
              <a:gd name="connsiteX6" fmla="*/ 0 w 628294"/>
              <a:gd name="connsiteY6" fmla="*/ 2839564 h 2852257"/>
              <a:gd name="connsiteX7" fmla="*/ 11099 w 628294"/>
              <a:gd name="connsiteY7" fmla="*/ 2852257 h 2852257"/>
              <a:gd name="connsiteX8" fmla="*/ 617195 w 628294"/>
              <a:gd name="connsiteY8" fmla="*/ 2852257 h 2852257"/>
              <a:gd name="connsiteX9" fmla="*/ 628294 w 628294"/>
              <a:gd name="connsiteY9" fmla="*/ 2839564 h 2852257"/>
              <a:gd name="connsiteX10" fmla="*/ 614055 w 628294"/>
              <a:gd name="connsiteY10" fmla="*/ 2823278 h 2852257"/>
              <a:gd name="connsiteX11" fmla="*/ 513704 w 628294"/>
              <a:gd name="connsiteY11" fmla="*/ 1426129 h 2852257"/>
              <a:gd name="connsiteX12" fmla="*/ 614055 w 628294"/>
              <a:gd name="connsiteY12" fmla="*/ 28979 h 2852257"/>
              <a:gd name="connsiteX13" fmla="*/ 628294 w 628294"/>
              <a:gd name="connsiteY13" fmla="*/ 12694 h 285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8294" h="2852257">
                <a:moveTo>
                  <a:pt x="617195" y="0"/>
                </a:moveTo>
                <a:lnTo>
                  <a:pt x="11099" y="0"/>
                </a:lnTo>
                <a:lnTo>
                  <a:pt x="0" y="12694"/>
                </a:lnTo>
                <a:lnTo>
                  <a:pt x="14239" y="28979"/>
                </a:lnTo>
                <a:cubicBezTo>
                  <a:pt x="71526" y="161982"/>
                  <a:pt x="114590" y="737059"/>
                  <a:pt x="114590" y="1426129"/>
                </a:cubicBezTo>
                <a:cubicBezTo>
                  <a:pt x="114590" y="2115198"/>
                  <a:pt x="71526" y="2690276"/>
                  <a:pt x="14239" y="2823278"/>
                </a:cubicBezTo>
                <a:lnTo>
                  <a:pt x="0" y="2839564"/>
                </a:lnTo>
                <a:lnTo>
                  <a:pt x="11099" y="2852257"/>
                </a:lnTo>
                <a:lnTo>
                  <a:pt x="617195" y="2852257"/>
                </a:lnTo>
                <a:lnTo>
                  <a:pt x="628294" y="2839564"/>
                </a:lnTo>
                <a:lnTo>
                  <a:pt x="614055" y="2823278"/>
                </a:lnTo>
                <a:cubicBezTo>
                  <a:pt x="556768" y="2690276"/>
                  <a:pt x="513704" y="2115198"/>
                  <a:pt x="513704" y="1426129"/>
                </a:cubicBezTo>
                <a:cubicBezTo>
                  <a:pt x="513704" y="737059"/>
                  <a:pt x="556768" y="161982"/>
                  <a:pt x="614055" y="28979"/>
                </a:cubicBezTo>
                <a:lnTo>
                  <a:pt x="628294" y="1269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記憶データ 12">
            <a:extLst>
              <a:ext uri="{FF2B5EF4-FFF2-40B4-BE49-F238E27FC236}">
                <a16:creationId xmlns:a16="http://schemas.microsoft.com/office/drawing/2014/main" id="{F8404D18-520A-42BA-A8FE-DD1EADF4035D}"/>
              </a:ext>
            </a:extLst>
          </p:cNvPr>
          <p:cNvSpPr/>
          <p:nvPr/>
        </p:nvSpPr>
        <p:spPr>
          <a:xfrm>
            <a:off x="5801044" y="3641958"/>
            <a:ext cx="1098958" cy="2516698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BA520D0-50E6-4F9A-AC5E-066ED17B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Ver 1.0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CE53E1-3B31-48CB-80FF-ABAB00A2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 simplest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3CCA411-FAF3-4EC2-A53F-EDE2B485E6CC}"/>
              </a:ext>
            </a:extLst>
          </p:cNvPr>
          <p:cNvSpPr/>
          <p:nvPr/>
        </p:nvSpPr>
        <p:spPr>
          <a:xfrm>
            <a:off x="3048757" y="2492667"/>
            <a:ext cx="339753" cy="24076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4739D4-EF3D-4248-84FB-46B691B2F0A1}"/>
              </a:ext>
            </a:extLst>
          </p:cNvPr>
          <p:cNvSpPr txBox="1"/>
          <p:nvPr/>
        </p:nvSpPr>
        <p:spPr>
          <a:xfrm>
            <a:off x="1300294" y="530184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Snow board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8ECCE6-4FDB-4087-84E8-81B5D7251145}"/>
              </a:ext>
            </a:extLst>
          </p:cNvPr>
          <p:cNvSpPr txBox="1"/>
          <p:nvPr/>
        </p:nvSpPr>
        <p:spPr>
          <a:xfrm>
            <a:off x="3590488" y="330085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Human</a:t>
            </a:r>
            <a:endParaRPr kumimoji="1" lang="ja-JP" altLang="en-US" dirty="0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B21BE9DE-208A-4AF9-AC73-D58D82083B70}"/>
              </a:ext>
            </a:extLst>
          </p:cNvPr>
          <p:cNvSpPr/>
          <p:nvPr/>
        </p:nvSpPr>
        <p:spPr>
          <a:xfrm>
            <a:off x="2285999" y="2733281"/>
            <a:ext cx="1853967" cy="1853967"/>
          </a:xfrm>
          <a:prstGeom prst="arc">
            <a:avLst>
              <a:gd name="adj1" fmla="val 12844239"/>
              <a:gd name="adj2" fmla="val 19543388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138D80F-4C83-4DB1-8638-AAA5F3C11350}"/>
              </a:ext>
            </a:extLst>
          </p:cNvPr>
          <p:cNvSpPr/>
          <p:nvPr/>
        </p:nvSpPr>
        <p:spPr>
          <a:xfrm rot="901491">
            <a:off x="6286545" y="2531799"/>
            <a:ext cx="478172" cy="24076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22599A-B01C-45E7-9BA3-FD7F3FBA91B1}"/>
              </a:ext>
            </a:extLst>
          </p:cNvPr>
          <p:cNvSpPr txBox="1"/>
          <p:nvPr/>
        </p:nvSpPr>
        <p:spPr>
          <a:xfrm>
            <a:off x="8380602" y="2265028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The edge seen from the side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5C5D95D-1831-485D-AE8F-1C4DC3B64F8E}"/>
              </a:ext>
            </a:extLst>
          </p:cNvPr>
          <p:cNvCxnSpPr/>
          <p:nvPr/>
        </p:nvCxnSpPr>
        <p:spPr>
          <a:xfrm>
            <a:off x="9336947" y="3641958"/>
            <a:ext cx="0" cy="945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9AED659-A314-4F8D-8F99-3E0FF4C4D7FE}"/>
              </a:ext>
            </a:extLst>
          </p:cNvPr>
          <p:cNvCxnSpPr/>
          <p:nvPr/>
        </p:nvCxnSpPr>
        <p:spPr>
          <a:xfrm flipH="1">
            <a:off x="8758106" y="4587248"/>
            <a:ext cx="578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3F2541D-FA28-4A5B-BAF3-571616AC66BB}"/>
              </a:ext>
            </a:extLst>
          </p:cNvPr>
          <p:cNvCxnSpPr>
            <a:cxnSpLocks/>
          </p:cNvCxnSpPr>
          <p:nvPr/>
        </p:nvCxnSpPr>
        <p:spPr>
          <a:xfrm>
            <a:off x="8758106" y="4060272"/>
            <a:ext cx="0" cy="555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197FE56A-E906-4629-BC96-5FFDA1881906}"/>
              </a:ext>
            </a:extLst>
          </p:cNvPr>
          <p:cNvSpPr/>
          <p:nvPr/>
        </p:nvSpPr>
        <p:spPr>
          <a:xfrm>
            <a:off x="8749717" y="3657599"/>
            <a:ext cx="587230" cy="397071"/>
          </a:xfrm>
          <a:custGeom>
            <a:avLst/>
            <a:gdLst>
              <a:gd name="connsiteX0" fmla="*/ 0 w 587230"/>
              <a:gd name="connsiteY0" fmla="*/ 394283 h 417099"/>
              <a:gd name="connsiteX1" fmla="*/ 234892 w 587230"/>
              <a:gd name="connsiteY1" fmla="*/ 402672 h 417099"/>
              <a:gd name="connsiteX2" fmla="*/ 453006 w 587230"/>
              <a:gd name="connsiteY2" fmla="*/ 226503 h 417099"/>
              <a:gd name="connsiteX3" fmla="*/ 587230 w 587230"/>
              <a:gd name="connsiteY3" fmla="*/ 0 h 417099"/>
              <a:gd name="connsiteX0" fmla="*/ 0 w 587230"/>
              <a:gd name="connsiteY0" fmla="*/ 394283 h 415105"/>
              <a:gd name="connsiteX1" fmla="*/ 234892 w 587230"/>
              <a:gd name="connsiteY1" fmla="*/ 402672 h 415105"/>
              <a:gd name="connsiteX2" fmla="*/ 453006 w 587230"/>
              <a:gd name="connsiteY2" fmla="*/ 226503 h 415105"/>
              <a:gd name="connsiteX3" fmla="*/ 587230 w 587230"/>
              <a:gd name="connsiteY3" fmla="*/ 0 h 415105"/>
              <a:gd name="connsiteX0" fmla="*/ 0 w 587230"/>
              <a:gd name="connsiteY0" fmla="*/ 394283 h 413482"/>
              <a:gd name="connsiteX1" fmla="*/ 234892 w 587230"/>
              <a:gd name="connsiteY1" fmla="*/ 402672 h 413482"/>
              <a:gd name="connsiteX2" fmla="*/ 453006 w 587230"/>
              <a:gd name="connsiteY2" fmla="*/ 226503 h 413482"/>
              <a:gd name="connsiteX3" fmla="*/ 587230 w 587230"/>
              <a:gd name="connsiteY3" fmla="*/ 0 h 413482"/>
              <a:gd name="connsiteX0" fmla="*/ 0 w 587230"/>
              <a:gd name="connsiteY0" fmla="*/ 394283 h 397071"/>
              <a:gd name="connsiteX1" fmla="*/ 251670 w 587230"/>
              <a:gd name="connsiteY1" fmla="*/ 377505 h 397071"/>
              <a:gd name="connsiteX2" fmla="*/ 453006 w 587230"/>
              <a:gd name="connsiteY2" fmla="*/ 226503 h 397071"/>
              <a:gd name="connsiteX3" fmla="*/ 587230 w 587230"/>
              <a:gd name="connsiteY3" fmla="*/ 0 h 39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230" h="397071">
                <a:moveTo>
                  <a:pt x="0" y="394283"/>
                </a:moveTo>
                <a:cubicBezTo>
                  <a:pt x="138418" y="395681"/>
                  <a:pt x="176169" y="405468"/>
                  <a:pt x="251670" y="377505"/>
                </a:cubicBezTo>
                <a:cubicBezTo>
                  <a:pt x="327171" y="349542"/>
                  <a:pt x="394283" y="293615"/>
                  <a:pt x="453006" y="226503"/>
                </a:cubicBezTo>
                <a:cubicBezTo>
                  <a:pt x="511729" y="159391"/>
                  <a:pt x="549479" y="79695"/>
                  <a:pt x="58723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上 26">
            <a:extLst>
              <a:ext uri="{FF2B5EF4-FFF2-40B4-BE49-F238E27FC236}">
                <a16:creationId xmlns:a16="http://schemas.microsoft.com/office/drawing/2014/main" id="{8F0C2364-DE65-4E15-BFF3-C32C253E4708}"/>
              </a:ext>
            </a:extLst>
          </p:cNvPr>
          <p:cNvSpPr/>
          <p:nvPr/>
        </p:nvSpPr>
        <p:spPr>
          <a:xfrm>
            <a:off x="6300132" y="6241409"/>
            <a:ext cx="167780" cy="411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39D59A-5885-49FF-B3C4-D05A1CC86091}"/>
              </a:ext>
            </a:extLst>
          </p:cNvPr>
          <p:cNvSpPr txBox="1"/>
          <p:nvPr/>
        </p:nvSpPr>
        <p:spPr>
          <a:xfrm>
            <a:off x="6560191" y="637067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Direction A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B55B7DE-965C-476C-9743-469D154EB955}"/>
              </a:ext>
            </a:extLst>
          </p:cNvPr>
          <p:cNvSpPr txBox="1"/>
          <p:nvPr/>
        </p:nvSpPr>
        <p:spPr>
          <a:xfrm>
            <a:off x="8293466" y="3073763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Direction A</a:t>
            </a:r>
            <a:endParaRPr kumimoji="1" lang="ja-JP" altLang="en-US" dirty="0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DC144D38-6EE7-49D5-B528-783B01723443}"/>
              </a:ext>
            </a:extLst>
          </p:cNvPr>
          <p:cNvSpPr/>
          <p:nvPr/>
        </p:nvSpPr>
        <p:spPr>
          <a:xfrm rot="10800000">
            <a:off x="7250218" y="4815281"/>
            <a:ext cx="509599" cy="234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8DD12A-184E-4513-87E0-868DD34DF20A}"/>
              </a:ext>
            </a:extLst>
          </p:cNvPr>
          <p:cNvSpPr txBox="1"/>
          <p:nvPr/>
        </p:nvSpPr>
        <p:spPr>
          <a:xfrm>
            <a:off x="6900002" y="515397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Direction B</a:t>
            </a:r>
            <a:endParaRPr kumimoji="1" lang="ja-JP" altLang="en-US" dirty="0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748DF75D-7B1F-45E1-A42A-97E7E34ED448}"/>
              </a:ext>
            </a:extLst>
          </p:cNvPr>
          <p:cNvSpPr/>
          <p:nvPr/>
        </p:nvSpPr>
        <p:spPr>
          <a:xfrm>
            <a:off x="9913830" y="3662353"/>
            <a:ext cx="2066176" cy="917066"/>
          </a:xfrm>
          <a:custGeom>
            <a:avLst/>
            <a:gdLst>
              <a:gd name="connsiteX0" fmla="*/ 0 w 2066176"/>
              <a:gd name="connsiteY0" fmla="*/ 892401 h 917066"/>
              <a:gd name="connsiteX1" fmla="*/ 0 w 2066176"/>
              <a:gd name="connsiteY1" fmla="*/ 0 h 917066"/>
              <a:gd name="connsiteX2" fmla="*/ 7216 w 2066176"/>
              <a:gd name="connsiteY2" fmla="*/ 0 h 917066"/>
              <a:gd name="connsiteX3" fmla="*/ 20991 w 2066176"/>
              <a:gd name="connsiteY3" fmla="*/ 23949 h 917066"/>
              <a:gd name="connsiteX4" fmla="*/ 1033088 w 2066176"/>
              <a:gd name="connsiteY4" fmla="*/ 168487 h 917066"/>
              <a:gd name="connsiteX5" fmla="*/ 2045184 w 2066176"/>
              <a:gd name="connsiteY5" fmla="*/ 23949 h 917066"/>
              <a:gd name="connsiteX6" fmla="*/ 2058960 w 2066176"/>
              <a:gd name="connsiteY6" fmla="*/ 0 h 917066"/>
              <a:gd name="connsiteX7" fmla="*/ 2066176 w 2066176"/>
              <a:gd name="connsiteY7" fmla="*/ 0 h 917066"/>
              <a:gd name="connsiteX8" fmla="*/ 2066176 w 2066176"/>
              <a:gd name="connsiteY8" fmla="*/ 892399 h 917066"/>
              <a:gd name="connsiteX9" fmla="*/ 2051988 w 2066176"/>
              <a:gd name="connsiteY9" fmla="*/ 917066 h 917066"/>
              <a:gd name="connsiteX10" fmla="*/ 14188 w 2066176"/>
              <a:gd name="connsiteY10" fmla="*/ 917066 h 91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6176" h="917066">
                <a:moveTo>
                  <a:pt x="0" y="892401"/>
                </a:moveTo>
                <a:lnTo>
                  <a:pt x="0" y="0"/>
                </a:lnTo>
                <a:lnTo>
                  <a:pt x="7216" y="0"/>
                </a:lnTo>
                <a:lnTo>
                  <a:pt x="20991" y="23949"/>
                </a:lnTo>
                <a:cubicBezTo>
                  <a:pt x="117339" y="106461"/>
                  <a:pt x="533925" y="168487"/>
                  <a:pt x="1033088" y="168487"/>
                </a:cubicBezTo>
                <a:cubicBezTo>
                  <a:pt x="1532250" y="168487"/>
                  <a:pt x="1948837" y="106461"/>
                  <a:pt x="2045184" y="23949"/>
                </a:cubicBezTo>
                <a:lnTo>
                  <a:pt x="2058960" y="0"/>
                </a:lnTo>
                <a:lnTo>
                  <a:pt x="2066176" y="0"/>
                </a:lnTo>
                <a:lnTo>
                  <a:pt x="2066176" y="892399"/>
                </a:lnTo>
                <a:lnTo>
                  <a:pt x="2051988" y="917066"/>
                </a:lnTo>
                <a:lnTo>
                  <a:pt x="14188" y="91706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B556E1F-8910-480D-A414-E5C5FA22277F}"/>
              </a:ext>
            </a:extLst>
          </p:cNvPr>
          <p:cNvSpPr txBox="1"/>
          <p:nvPr/>
        </p:nvSpPr>
        <p:spPr>
          <a:xfrm>
            <a:off x="10262275" y="30596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Direction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7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Version Image</vt:lpstr>
      <vt:lpstr>Ver 1.0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Image</dc:title>
  <dc:creator>平林　広</dc:creator>
  <cp:lastModifiedBy>平林　広</cp:lastModifiedBy>
  <cp:revision>1</cp:revision>
  <dcterms:created xsi:type="dcterms:W3CDTF">2021-08-08T13:41:52Z</dcterms:created>
  <dcterms:modified xsi:type="dcterms:W3CDTF">2021-08-08T13:58:11Z</dcterms:modified>
</cp:coreProperties>
</file>