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E88F0-6084-66A6-7378-6842AB6F3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C7794-C5B9-195D-4E31-79C5CBE10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DECFA-B601-3EC5-08AF-E743733D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FA96C-D97F-623A-DB51-1CB5B306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000FB-EAF7-4442-539A-8143B424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6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9B739-08D8-2799-B875-23452CB0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EB916-FE54-2B16-E99F-E2007A98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607C3-ABE0-1EDB-D010-AED0C4E8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E449F-036B-E664-8CEC-414251B2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58A393-6CE2-002E-E561-758CAF9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3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02DFC2-453E-76E3-C0E5-D405712C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0F7191-4FC5-AE78-C545-0FAE975E2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61918-1153-DF89-0932-9131B3C3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72284-20A3-2D57-B13F-6124B5A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AACEB-CD78-14AF-BC96-F432F2BB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5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B07D-BDC9-2EED-9679-9897F409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B8CCD-3BCF-FCB9-D62E-17DDB72E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B836C-13AD-C964-D1D2-E5D2748F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96E12-9A57-F93A-503E-824D70BB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CEDFA-E955-232C-63F2-84B4EFFA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93DB-0600-2F34-9994-8F61B392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6481A-2A31-AC89-59E3-4EE28CE7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52125-BD96-0F19-F3F9-2E29E79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B3E14-9D27-7F2B-9FE3-8AF87961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4C9B6-92CF-F158-D667-EBF7396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41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52FBD-FB11-9447-A3B8-6A5B23F1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C3508-11BB-A66B-F694-489B204AD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B48E4-CC0F-5860-07F1-1688C86B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134096-8F58-1656-BF83-F337A8D4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9D5D53-A273-E92F-02E7-6904451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CAB289-7F14-67A2-5BD0-4C98B929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7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DC7E2-24A2-063E-2711-C6AA3B09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AAEDF1-DD34-2107-8A98-04BD1B76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144D73-2CC7-453E-FB5D-1F92F193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A56A99-5953-BB4D-EB16-DD72E410A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6CE01D-7BD2-F0D7-3B91-1C1617A51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2C8608-5119-8F01-37C4-FAC6BC7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E9B6B0-4C04-FC1C-D939-72601892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1536F0-CF1E-55D7-C4F0-789FC49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4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DE4A2-40C4-FA96-86D0-5802FFAE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29D545-9307-35F3-1208-32A336A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8C2AC7-452C-7DEB-8FD8-EB52AE38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27D935-7E8B-45D6-3982-3EFD56CD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369358-DD77-3B95-4697-C14EF51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1261FA-271D-2093-75F7-6010A165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5643B4-60EF-ECCD-9D37-29FE2E78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8C6CF-53AA-16CA-CAA4-AA59169D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A2752D-1A91-F5E5-49C9-F39C0503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57D4B3-8F41-F4FC-197A-E520C065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27F4D2-ED2C-4223-6ED1-EE83D54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F87513-457C-CE43-97AF-085A72B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E3F36-A9FD-62FC-2064-1D4E9B14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54118-4330-236A-6BE8-301225C7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9B7ECE-6815-F45A-95D6-706B2CFB3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316203-7FE7-ECD5-8427-72D09CF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E97A9-FE83-BF9F-0F2C-C2A2FB2A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80717C-DB9F-0646-36D1-C90DDD2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5A37C6-3B91-04E5-CC10-DDC43D77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9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4E301E-0C78-B15E-4F34-B78A8FAF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711AD1-3674-4C40-D09A-46968693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D7741-FCDA-CED0-D3CE-53CC49F4A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BA8F-51BF-4097-B2D8-51A667BA668F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D531E-38DD-3EF3-A6B0-489F4FDDD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3EAFC-48B3-F52D-3146-FE3017C54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F5479-0E62-4B9C-85A8-D428FD047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70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62313-74E3-6FBD-962C-9D08D793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1500"/>
          </a:xfrm>
        </p:spPr>
        <p:txBody>
          <a:bodyPr/>
          <a:lstStyle/>
          <a:p>
            <a:r>
              <a:rPr lang="ja-JP" altLang="en-US" dirty="0"/>
              <a:t>プログラミング体験会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8E0DC5-08CE-E4F8-5EDB-C321ADE09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でんでんタウン電子工作教室</a:t>
            </a:r>
            <a:br>
              <a:rPr kumimoji="1" lang="en-US" altLang="ja-JP" dirty="0"/>
            </a:br>
            <a:r>
              <a:rPr kumimoji="1" lang="ja-JP" altLang="en-US" dirty="0"/>
              <a:t>大阪市日本橋少年少女発明クラブ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２０２４年２月２５日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1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56FE1-33F8-F04F-2223-0D190210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ArudinoIDE</a:t>
            </a:r>
            <a:r>
              <a:rPr lang="ja-JP" altLang="en-US" dirty="0"/>
              <a:t>の</a:t>
            </a:r>
            <a:r>
              <a:rPr kumimoji="1" lang="ja-JP" altLang="en-US" dirty="0"/>
              <a:t>サンプルスケッチ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1ADD59-1AAF-AA45-9A89-4CD8AAF9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289" y="1825625"/>
            <a:ext cx="6049421" cy="4351338"/>
          </a:xfrm>
        </p:spPr>
      </p:pic>
    </p:spTree>
    <p:extLst>
      <p:ext uri="{BB962C8B-B14F-4D97-AF65-F5344CB8AC3E}">
        <p14:creationId xmlns:p14="http://schemas.microsoft.com/office/powerpoint/2010/main" val="40825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41AA2-39C2-8ECE-0902-876C11C2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6074" cy="1325563"/>
          </a:xfrm>
        </p:spPr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に説明を聞いてみた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F75B2F6-E53B-4C7A-A723-D6A844FE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612" y="1450641"/>
            <a:ext cx="4258490" cy="5042234"/>
          </a:xfrm>
        </p:spPr>
      </p:pic>
    </p:spTree>
    <p:extLst>
      <p:ext uri="{BB962C8B-B14F-4D97-AF65-F5344CB8AC3E}">
        <p14:creationId xmlns:p14="http://schemas.microsoft.com/office/powerpoint/2010/main" val="40661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776B2-C751-1C54-5CFB-138302AF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自分で配線した</a:t>
            </a:r>
            <a:r>
              <a:rPr kumimoji="1" lang="en-US" altLang="ja-JP" dirty="0"/>
              <a:t>LED</a:t>
            </a:r>
            <a:r>
              <a:rPr kumimoji="1" lang="ja-JP" altLang="en-US" dirty="0"/>
              <a:t>を使おう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B3175F4-257D-6457-A125-04AA47B6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LED_GREEN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ja-JP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LED_YELLOW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altLang="ja-JP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LED_RED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ja-JP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LED_BUILTIN, OUTPUT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LED_GREEN, OUTPUT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LED_YELLOW, OUTPUT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LED_RED, OUTPUT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914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21C9D-8882-9FA9-7F4A-EBA47AB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信号器をつくろう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C2A31-D541-42F1-0BC6-64495B51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7034" cy="434004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ja-JP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LED_BUILTIN, HIGH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ja-JP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LED_BUILTIN, LOW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LED_GREEN, HIGH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LED_YELLOW, HIGH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LED_RED, HIGH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LED_GREEN, LOW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LED_YELLOW, LOW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LED_RED, LOW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15B0CDC3-D447-31F7-F400-742BF788D756}"/>
              </a:ext>
            </a:extLst>
          </p:cNvPr>
          <p:cNvSpPr/>
          <p:nvPr/>
        </p:nvSpPr>
        <p:spPr>
          <a:xfrm>
            <a:off x="7313023" y="3785054"/>
            <a:ext cx="4040777" cy="2458992"/>
          </a:xfrm>
          <a:prstGeom prst="wedgeEllipseCallout">
            <a:avLst>
              <a:gd name="adj1" fmla="val -69769"/>
              <a:gd name="adj2" fmla="val 49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あれ！？</a:t>
            </a:r>
            <a:br>
              <a:rPr kumimoji="1" lang="en-US" altLang="ja-JP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大渋滞発生</a:t>
            </a:r>
            <a:br>
              <a:rPr kumimoji="1" lang="en-US" altLang="ja-JP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kumimoji="1" lang="en-US" altLang="ja-JP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プログラムを直して</a:t>
            </a:r>
          </a:p>
        </p:txBody>
      </p:sp>
    </p:spTree>
    <p:extLst>
      <p:ext uri="{BB962C8B-B14F-4D97-AF65-F5344CB8AC3E}">
        <p14:creationId xmlns:p14="http://schemas.microsoft.com/office/powerpoint/2010/main" val="30834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7443B-649C-5356-D452-B1593654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LED</a:t>
            </a:r>
            <a:r>
              <a:rPr kumimoji="1" lang="ja-JP" altLang="en-US" dirty="0"/>
              <a:t>の回路図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182B5FB-6FE8-B5A0-9F90-15EB21527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14" y="1690688"/>
            <a:ext cx="5643745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001052-75B3-051D-B3F9-EECA049E4A18}"/>
              </a:ext>
            </a:extLst>
          </p:cNvPr>
          <p:cNvSpPr txBox="1"/>
          <p:nvPr/>
        </p:nvSpPr>
        <p:spPr>
          <a:xfrm>
            <a:off x="6989080" y="576507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KiCad</a:t>
            </a:r>
            <a:r>
              <a:rPr kumimoji="1" lang="ja-JP" altLang="en-US" dirty="0"/>
              <a:t> </a:t>
            </a:r>
            <a:r>
              <a:rPr kumimoji="1" lang="en-US" altLang="ja-JP" dirty="0"/>
              <a:t>7.0</a:t>
            </a:r>
            <a:r>
              <a:rPr kumimoji="1" lang="ja-JP" altLang="en-US" dirty="0"/>
              <a:t> </a:t>
            </a:r>
            <a:r>
              <a:rPr lang="ja-JP" altLang="en-US" dirty="0"/>
              <a:t>で作図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7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234</Words>
  <Application>Microsoft Office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Office テーマ</vt:lpstr>
      <vt:lpstr>プログラミング体験会</vt:lpstr>
      <vt:lpstr>ArudinoIDEのサンプルスケッチ</vt:lpstr>
      <vt:lpstr>AIに説明を聞いてみた</vt:lpstr>
      <vt:lpstr>自分で配線したLEDを使おう</vt:lpstr>
      <vt:lpstr>信号器をつくろう</vt:lpstr>
      <vt:lpstr>LEDの回路図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プログラミング体験会</dc:title>
  <dc:creator>友彦 山村</dc:creator>
  <cp:lastModifiedBy>友彦 山村</cp:lastModifiedBy>
  <cp:revision>2</cp:revision>
  <dcterms:created xsi:type="dcterms:W3CDTF">2024-02-23T21:21:29Z</dcterms:created>
  <dcterms:modified xsi:type="dcterms:W3CDTF">2024-02-23T22:10:30Z</dcterms:modified>
</cp:coreProperties>
</file>