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BC5A0E-6E19-7643-AD1A-D2BC286D6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92DC85-5427-7F4F-8870-A8A01ED61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D43FB5-2179-3F44-A747-643B93C9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CFF1-C56D-8940-BFED-B7DE80BF21F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6470AD-BA66-0947-982D-573F8E8B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0FD406-614B-DB41-85E7-7904B9B4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ABAB-8924-9349-AFF9-BC624AB1EB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361B6E-E734-0942-8C23-4CAB6C69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CB8BFC-28EB-1C45-B430-C847190E0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B1CB96-D372-DF40-A181-B208D945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CFF1-C56D-8940-BFED-B7DE80BF21F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EDF8C8-1F6E-9C42-BADF-E64DA2B8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1DA743-EB8D-0B44-A431-3632F8A9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ABAB-8924-9349-AFF9-BC624AB1EB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19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F69987-54DF-CD4B-B58B-F7B174FE4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D6FB2F-AA7A-0C47-85FB-0EF415ACC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DDD806-C474-4D49-9EE3-BE14EB83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CFF1-C56D-8940-BFED-B7DE80BF21F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D38E1B-C3C1-3F4A-BD4A-FE0EB25B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6AC248-49D3-A946-89D3-69A7A65C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ABAB-8924-9349-AFF9-BC624AB1EB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70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1947E-0F2A-C544-B599-7D9CCC1B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8EB23A-F983-C54F-AF1D-0922F2DB5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0D3192-12E9-1049-91A2-855EF321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CFF1-C56D-8940-BFED-B7DE80BF21F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915E4A-560D-A84D-9099-4BC96C10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AC9C22-518E-D84B-BA79-2BC9B407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ABAB-8924-9349-AFF9-BC624AB1EB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60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C0F8CC-74C6-7C4D-B6E3-609178AF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FB9994-32E3-0C4E-982B-BFA4BB073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BBDF43-56EE-BB4E-ADBF-13E84156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CFF1-C56D-8940-BFED-B7DE80BF21F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D1FCF8-146F-894F-806D-11A17207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3F2C3F-C69C-4D4D-9608-4E4C2358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ABAB-8924-9349-AFF9-BC624AB1EB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20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AFA7DA-72F7-434A-8C12-A77A23FC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7F8F8-8B1E-2748-ADA0-8D52FE103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170273-43E9-DC46-B3D2-27DDE2670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F704BA-7D93-014D-B4FE-B8760219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CFF1-C56D-8940-BFED-B7DE80BF21F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11EDCB-63B7-1948-A286-5D886791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869AC0-BCC2-7145-AB76-FE0248C9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ABAB-8924-9349-AFF9-BC624AB1EB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9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457936-5066-5B4E-9491-069A3F5A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EBC931-F058-CF4D-A7BC-BCCAEE6D0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169259-DFB0-A44C-9D38-312665B9A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33DC65-56BF-404E-9686-8D9117998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10477C-2E5E-614E-AF88-63F2D025B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7B7A7AA-1915-C14B-82FB-E49CCA74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CFF1-C56D-8940-BFED-B7DE80BF21F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FAB5486-2B63-4D4A-BA67-002FB3B9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008C08B-19A8-564A-B186-7A346CAE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ABAB-8924-9349-AFF9-BC624AB1EB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02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F6F270-A60F-EA4D-93AF-6BFA9749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12EF788-45EC-8D4E-86D6-D1D5A805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CFF1-C56D-8940-BFED-B7DE80BF21F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B71121-A668-1249-AA68-B8DE665C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77C811-A482-0E40-BD96-8047A6ED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ABAB-8924-9349-AFF9-BC624AB1EB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08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ABAE562-E318-AB46-8BA0-5D182DF9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CFF1-C56D-8940-BFED-B7DE80BF21F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8A8CBE-4048-7542-A071-320B7107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78DEF7-64DF-E742-B712-BB6805C8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ABAB-8924-9349-AFF9-BC624AB1EB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68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9E0405-4EB1-374A-A71B-FB6E6EA3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950FA-0D42-FC4A-899E-57A9BD3A6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0CA8B3-5366-3546-91D3-574E00548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4A676D-D5B2-3943-8620-29CB28D2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CFF1-C56D-8940-BFED-B7DE80BF21F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9EC336-12FE-E14F-B887-A546DBB6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CD4856-0E1F-1743-80D5-EC119BF0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ABAB-8924-9349-AFF9-BC624AB1EB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41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D5FEBA-7EEF-BE4B-B8D2-6B05EEE0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3C390CB-8380-3548-A1F3-DD2148B9F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9A1767-77C2-EE49-AA0E-69147F1F6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FDC316-2C39-C743-88DE-D79D429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CFF1-C56D-8940-BFED-B7DE80BF21F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3311FB-FDA0-8B47-8929-4721023B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129902-6677-DE4F-B688-836A60E2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ABAB-8924-9349-AFF9-BC624AB1EB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97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B9E1BA-F100-E344-9B39-114A252AD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13109E-523B-FE42-9440-FE6095B79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2F7FF3-A5F2-F341-9524-4FE97A935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7CFF1-C56D-8940-BFED-B7DE80BF21F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64BF4D-C134-1E4F-94AC-BD539A7F6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C935BB-E674-474D-9DB9-8734D0C90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ABAB-8924-9349-AFF9-BC624AB1EB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98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jp/" TargetMode="External"/><Relationship Id="rId2" Type="http://schemas.openxmlformats.org/officeDocument/2006/relationships/hyperlink" Target="https://ja.wikipedia.org/wiki/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9164BB-9849-B24D-ACF0-D78A541D5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/>
              <a:t>本の企画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47366A-56D1-BE48-B8CE-B970A08D39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2018</a:t>
            </a:r>
            <a:r>
              <a:rPr kumimoji="1" lang="ja-JP" altLang="en-US"/>
              <a:t>年</a:t>
            </a:r>
            <a:r>
              <a:rPr kumimoji="1" lang="en-US" altLang="ja-JP" dirty="0"/>
              <a:t>5</a:t>
            </a:r>
            <a:r>
              <a:rPr kumimoji="1" lang="ja-JP" altLang="en-US"/>
              <a:t>月</a:t>
            </a:r>
            <a:r>
              <a:rPr kumimoji="1" lang="en-US" altLang="ja-JP" dirty="0"/>
              <a:t>23</a:t>
            </a:r>
            <a:r>
              <a:rPr kumimoji="1" lang="ja-JP" altLang="en-US"/>
              <a:t>日</a:t>
            </a:r>
            <a:r>
              <a:rPr kumimoji="1" lang="en-US" altLang="ja-JP" dirty="0"/>
              <a:t>(</a:t>
            </a:r>
            <a:r>
              <a:rPr kumimoji="1" lang="ja-JP" altLang="en-US"/>
              <a:t>水</a:t>
            </a:r>
            <a:r>
              <a:rPr kumimoji="1" lang="en-US" altLang="ja-JP" dirty="0"/>
              <a:t>)</a:t>
            </a:r>
          </a:p>
          <a:p>
            <a:r>
              <a:rPr lang="ja-JP" altLang="en-US"/>
              <a:t>コンテンツ企画チーム</a:t>
            </a:r>
            <a:r>
              <a:rPr lang="en-US" altLang="ja-JP" dirty="0"/>
              <a:t> </a:t>
            </a:r>
            <a:r>
              <a:rPr lang="ja-JP" altLang="en-US"/>
              <a:t>森本哲也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28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AC33A-0E29-E14F-95D5-362ABF2E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94993F-89F1-0F43-939C-5ED216A0F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ja-JP"/>
              <a:t>非エンジニアのビジネスパーソン向け</a:t>
            </a:r>
            <a:endParaRPr lang="en-US" altLang="ja-JP" dirty="0"/>
          </a:p>
          <a:p>
            <a:r>
              <a:rPr lang="ja-JP" altLang="en-US"/>
              <a:t>実務に使える</a:t>
            </a:r>
            <a:r>
              <a:rPr lang="en-US" altLang="ja-JP" dirty="0"/>
              <a:t>Python</a:t>
            </a:r>
            <a:r>
              <a:rPr lang="ja-JP" altLang="en-US"/>
              <a:t>のスクリプトやツール</a:t>
            </a:r>
            <a:endParaRPr lang="en-US" altLang="ja-JP" dirty="0"/>
          </a:p>
          <a:p>
            <a:r>
              <a:rPr lang="ja-JP" altLang="en-US"/>
              <a:t>プログラミング入門書ではない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6775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C2CA5B-53CE-F64E-B9DB-D0D90212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B05171-E1D0-8349-8DC7-C85A34DB5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ja-JP" b="1"/>
              <a:t>ページ数</a:t>
            </a:r>
          </a:p>
          <a:p>
            <a:pPr marL="0" indent="0">
              <a:buNone/>
            </a:pPr>
            <a:r>
              <a:rPr lang="ja-JP" altLang="ja-JP" i="1"/>
              <a:t>仮に総ページ数を</a:t>
            </a:r>
            <a:r>
              <a:rPr lang="en-US" altLang="ja-JP" i="1" dirty="0"/>
              <a:t>288</a:t>
            </a:r>
            <a:r>
              <a:rPr lang="ja-JP" altLang="ja-JP" i="1"/>
              <a:t>ページだと仮定すると、説明する内容とページ数の関係は以下になる。</a:t>
            </a:r>
            <a:endParaRPr lang="en-US" altLang="ja-JP" i="1" dirty="0"/>
          </a:p>
          <a:p>
            <a:pPr marL="0" indent="0">
              <a:buNone/>
            </a:pPr>
            <a:r>
              <a:rPr lang="en-US" altLang="ja-JP" dirty="0"/>
              <a:t> </a:t>
            </a:r>
            <a:endParaRPr lang="ja-JP" altLang="ja-JP"/>
          </a:p>
          <a:p>
            <a:pPr fontAlgn="base"/>
            <a:r>
              <a:rPr lang="en-US" altLang="ja-JP" dirty="0"/>
              <a:t>2</a:t>
            </a:r>
            <a:r>
              <a:rPr lang="ja-JP" altLang="ja-JP"/>
              <a:t>ページ</a:t>
            </a:r>
            <a:r>
              <a:rPr lang="en-US" altLang="ja-JP" dirty="0"/>
              <a:t> → 144</a:t>
            </a:r>
            <a:r>
              <a:rPr lang="ja-JP" altLang="ja-JP"/>
              <a:t>個の項目</a:t>
            </a:r>
          </a:p>
          <a:p>
            <a:pPr lvl="0" fontAlgn="base"/>
            <a:r>
              <a:rPr lang="en-US" altLang="ja-JP" dirty="0"/>
              <a:t>4</a:t>
            </a:r>
            <a:r>
              <a:rPr lang="ja-JP" altLang="ja-JP"/>
              <a:t>ページ</a:t>
            </a:r>
            <a:r>
              <a:rPr lang="en-US" altLang="ja-JP" dirty="0"/>
              <a:t> → 72</a:t>
            </a:r>
            <a:r>
              <a:rPr lang="ja-JP" altLang="ja-JP"/>
              <a:t>個の項目</a:t>
            </a:r>
          </a:p>
          <a:p>
            <a:pPr lvl="0" fontAlgn="base"/>
            <a:r>
              <a:rPr lang="en-US" altLang="ja-JP" dirty="0"/>
              <a:t>6</a:t>
            </a:r>
            <a:r>
              <a:rPr lang="ja-JP" altLang="ja-JP"/>
              <a:t>ページ</a:t>
            </a:r>
            <a:r>
              <a:rPr lang="en-US" altLang="ja-JP" dirty="0"/>
              <a:t> → 48</a:t>
            </a:r>
            <a:r>
              <a:rPr lang="ja-JP" altLang="ja-JP"/>
              <a:t>個の項目</a:t>
            </a:r>
          </a:p>
        </p:txBody>
      </p:sp>
    </p:spTree>
    <p:extLst>
      <p:ext uri="{BB962C8B-B14F-4D97-AF65-F5344CB8AC3E}">
        <p14:creationId xmlns:p14="http://schemas.microsoft.com/office/powerpoint/2010/main" val="124724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01CF68-EC7C-5E4C-86F1-5A6BD194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リファレンス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505A4-4741-7E4C-A4D0-AD8A3B5EB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u="sng" dirty="0">
                <a:hlinkClick r:id="rId2"/>
              </a:rPr>
              <a:t>https://ja.wikipedia.org/wiki/Python</a:t>
            </a:r>
            <a:endParaRPr lang="ja-JP" altLang="ja-JP"/>
          </a:p>
          <a:p>
            <a:pPr lvl="0"/>
            <a:r>
              <a:rPr lang="en-US" altLang="ja-JP" u="sng" dirty="0">
                <a:hlinkClick r:id="rId3"/>
              </a:rPr>
              <a:t>https://www.python.jp/</a:t>
            </a:r>
            <a:endParaRPr lang="ja-JP" altLang="ja-JP"/>
          </a:p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43D58FE-26A6-8740-AC90-9A35C73AC9A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43" y="2963863"/>
            <a:ext cx="3990975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7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80</Words>
  <Application>Microsoft Macintosh PowerPoint</Application>
  <PresentationFormat>ワイド画面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Python本の企画</vt:lpstr>
      <vt:lpstr>コンセプト</vt:lpstr>
      <vt:lpstr>構成</vt:lpstr>
      <vt:lpstr>リファレンス</vt:lpstr>
    </vt:vector>
  </TitlesOfParts>
  <Manager/>
  <Company/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Python本の企画</dc:title>
  <dc:subject>草案</dc:subject>
  <dc:creator>森本　哲也</dc:creator>
  <cp:keywords>Python</cp:keywords>
  <dc:description>このスライドはプログラムから読むためのファイルです。</dc:description>
  <cp:lastModifiedBy>森本　哲也</cp:lastModifiedBy>
  <cp:revision>2</cp:revision>
  <dcterms:created xsi:type="dcterms:W3CDTF">2018-05-23T10:16:33Z</dcterms:created>
  <dcterms:modified xsi:type="dcterms:W3CDTF">2018-05-23T10:41:22Z</dcterms:modified>
  <cp:category>企画書</cp:category>
</cp:coreProperties>
</file>