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4" r:id="rId9"/>
    <p:sldId id="265" r:id="rId10"/>
    <p:sldId id="266" r:id="rId11"/>
    <p:sldId id="263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7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29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1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99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8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08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2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14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88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7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A753-995F-42C4-B01C-2DAA6DA1AE44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159C-8657-4248-BABD-4D3035299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デスマーチ</a:t>
            </a:r>
            <a:r>
              <a:rPr lang="en-US" altLang="ja-JP" dirty="0" smtClean="0"/>
              <a:t>2018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4/5 </a:t>
            </a:r>
            <a:r>
              <a:rPr kumimoji="1" lang="ja-JP" altLang="en-US" dirty="0" smtClean="0"/>
              <a:t>初打ち合わせ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65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写真画像を見せてどこか当てる</a:t>
            </a:r>
            <a:r>
              <a:rPr lang="ja-JP" altLang="en-US" dirty="0" smtClean="0"/>
              <a:t>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サーバー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問題画像をクライアントに送る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クライアント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場所 </a:t>
            </a:r>
            <a:r>
              <a:rPr lang="ja-JP" altLang="en-US" dirty="0" smtClean="0"/>
              <a:t>緯度経度を返す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801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ネタ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話し合い　今年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路線なし･･･？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奥の</a:t>
            </a:r>
            <a:r>
              <a:rPr lang="ja-JP" altLang="en-US" dirty="0" smtClean="0"/>
              <a:t>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やるならオリジナルでいじる</a:t>
            </a:r>
            <a:endParaRPr kumimoji="1" lang="en-US" altLang="ja-JP" dirty="0" smtClean="0"/>
          </a:p>
          <a:p>
            <a:r>
              <a:rPr lang="ja-JP" altLang="en-US" dirty="0" smtClean="0"/>
              <a:t>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仮想通貨？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マイニング勝負？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ロボット制御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為替解析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写真画像を見せてどこか当てるゲーム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ストリートビューの持ってこれれば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研究室の金管理・飲み物購入管理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人物検出とかも含めていろいろできそう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15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4/26</a:t>
            </a:r>
            <a:r>
              <a:rPr kumimoji="1" lang="ja-JP" altLang="en-US" dirty="0" smtClean="0"/>
              <a:t>　</a:t>
            </a:r>
            <a:r>
              <a:rPr lang="ja-JP" altLang="en-US" dirty="0"/>
              <a:t>種目</a:t>
            </a:r>
            <a:r>
              <a:rPr lang="ja-JP" altLang="en-US" dirty="0" smtClean="0"/>
              <a:t>決めよう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重信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巡回セールスマン</a:t>
            </a:r>
            <a:endParaRPr lang="en-US" altLang="ja-JP" dirty="0" smtClean="0"/>
          </a:p>
          <a:p>
            <a:pPr lvl="2"/>
            <a:r>
              <a:rPr lang="ja-JP" altLang="en-US" dirty="0"/>
              <a:t>プログラム</a:t>
            </a:r>
            <a:r>
              <a:rPr lang="ja-JP" altLang="en-US" dirty="0" smtClean="0"/>
              <a:t>は組めそう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画像系：</a:t>
            </a:r>
            <a:r>
              <a:rPr lang="ja-JP" altLang="en-US" dirty="0" smtClean="0"/>
              <a:t>データセット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データセット：世界各国ランドマーク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google landmark</a:t>
            </a:r>
          </a:p>
          <a:p>
            <a:r>
              <a:rPr lang="ja-JP" altLang="en-US" dirty="0" smtClean="0"/>
              <a:t>菅田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仮想通貨のマイニング</a:t>
            </a:r>
            <a:endParaRPr lang="en-US" altLang="ja-JP" dirty="0" smtClean="0"/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ハッシュ計算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対戦型マインスイーパ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一堀</a:t>
            </a:r>
            <a:r>
              <a:rPr lang="en-US" altLang="ja-JP" dirty="0" smtClean="0"/>
              <a:t>1</a:t>
            </a:r>
            <a:r>
              <a:rPr lang="ja-JP" altLang="en-US" dirty="0" smtClean="0"/>
              <a:t>ポイント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旗設置もポイント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画像処理：距離計測</a:t>
            </a:r>
            <a:r>
              <a:rPr lang="en-US" altLang="ja-JP" dirty="0" smtClean="0"/>
              <a:t>(</a:t>
            </a:r>
            <a:r>
              <a:rPr lang="ja-JP" altLang="en-US" dirty="0" smtClean="0"/>
              <a:t>トキ卒論パターン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杉山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ハッシュ計算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FIPS180-4</a:t>
            </a:r>
            <a:r>
              <a:rPr lang="ja-JP" altLang="en-US" dirty="0" smtClean="0"/>
              <a:t>を読めば　</a:t>
            </a:r>
            <a:r>
              <a:rPr lang="en-US" altLang="ja-JP" dirty="0" smtClean="0"/>
              <a:t>(SHA256</a:t>
            </a:r>
            <a:r>
              <a:rPr lang="ja-JP" altLang="en-US" dirty="0" smtClean="0"/>
              <a:t>の実装できそう</a:t>
            </a:r>
            <a:r>
              <a:rPr lang="en-US" altLang="ja-JP" dirty="0" smtClean="0"/>
              <a:t>)</a:t>
            </a:r>
          </a:p>
          <a:p>
            <a:pPr lvl="3"/>
            <a:r>
              <a:rPr lang="ja-JP" altLang="en-US" dirty="0" smtClean="0"/>
              <a:t>ソースコード　落ちて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430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4/26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１種目重めにするか、</a:t>
            </a:r>
            <a:r>
              <a:rPr lang="en-US" altLang="ja-JP" dirty="0" smtClean="0"/>
              <a:t>2</a:t>
            </a:r>
            <a:r>
              <a:rPr kumimoji="1" lang="ja-JP" altLang="en-US" dirty="0" smtClean="0"/>
              <a:t>種目軽めにするか</a:t>
            </a:r>
            <a:endParaRPr kumimoji="1" lang="en-US" altLang="ja-JP" dirty="0" smtClean="0"/>
          </a:p>
          <a:p>
            <a:r>
              <a:rPr lang="ja-JP" altLang="en-US" dirty="0" smtClean="0"/>
              <a:t>ハッシュ計算をどうするか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菅田　初期作成</a:t>
            </a:r>
            <a:endParaRPr lang="en-US" altLang="ja-JP" dirty="0" smtClean="0"/>
          </a:p>
          <a:p>
            <a:pPr lvl="2"/>
            <a:r>
              <a:rPr lang="ja-JP" altLang="en-US" dirty="0"/>
              <a:t>簡単</a:t>
            </a:r>
            <a:r>
              <a:rPr lang="ja-JP" altLang="en-US" dirty="0" smtClean="0"/>
              <a:t>に、ブロックチェーン無し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重信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文字認識　</a:t>
            </a:r>
            <a:r>
              <a:rPr lang="en-US" altLang="ja-JP" dirty="0"/>
              <a:t>(tesseract-</a:t>
            </a:r>
            <a:r>
              <a:rPr lang="en-US" altLang="ja-JP" dirty="0" err="1"/>
              <a:t>ocr</a:t>
            </a:r>
            <a:r>
              <a:rPr kumimoji="1" lang="ja-JP" altLang="en-US" dirty="0" smtClean="0"/>
              <a:t>画像系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杉山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ハッシュ関数　実装続き</a:t>
            </a:r>
            <a:endParaRPr lang="en-US" altLang="ja-JP" dirty="0"/>
          </a:p>
          <a:p>
            <a:r>
              <a:rPr kumimoji="1" lang="ja-JP" altLang="en-US" dirty="0" smtClean="0"/>
              <a:t>分類系</a:t>
            </a:r>
            <a:endParaRPr lang="en-US" altLang="ja-JP" dirty="0"/>
          </a:p>
          <a:p>
            <a:pPr lvl="2"/>
            <a:r>
              <a:rPr kumimoji="1" lang="ja-JP" altLang="en-US" strike="sngStrike" dirty="0" smtClean="0"/>
              <a:t>人物検出</a:t>
            </a:r>
            <a:endParaRPr kumimoji="1" lang="en-US" altLang="ja-JP" strike="sngStrike" dirty="0" smtClean="0"/>
          </a:p>
          <a:p>
            <a:pPr lvl="2"/>
            <a:r>
              <a:rPr kumimoji="1" lang="ja-JP" altLang="en-US" dirty="0" smtClean="0"/>
              <a:t>ランドマーク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文字</a:t>
            </a:r>
            <a:r>
              <a:rPr lang="ja-JP" altLang="en-US" dirty="0"/>
              <a:t>認識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233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擬似チーム</a:t>
            </a: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r>
              <a:rPr kumimoji="1" lang="en-US" altLang="ja-JP" dirty="0" smtClean="0"/>
              <a:t>M1 5</a:t>
            </a:r>
          </a:p>
          <a:p>
            <a:pPr lvl="1"/>
            <a:r>
              <a:rPr lang="ja-JP" altLang="en-US" dirty="0" smtClean="0"/>
              <a:t>学会もち　</a:t>
            </a:r>
            <a:r>
              <a:rPr lang="en-US" altLang="ja-JP" dirty="0" smtClean="0"/>
              <a:t>2</a:t>
            </a:r>
            <a:r>
              <a:rPr lang="ja-JP" altLang="en-US" dirty="0" smtClean="0"/>
              <a:t>人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新井</a:t>
            </a:r>
            <a:r>
              <a:rPr lang="en-US" altLang="ja-JP" dirty="0" smtClean="0"/>
              <a:t>, </a:t>
            </a:r>
            <a:r>
              <a:rPr lang="ja-JP" altLang="en-US" dirty="0" smtClean="0"/>
              <a:t>神宮</a:t>
            </a:r>
            <a:r>
              <a:rPr lang="en-US" altLang="ja-JP" dirty="0" smtClean="0"/>
              <a:t>(</a:t>
            </a:r>
            <a:r>
              <a:rPr lang="ja-JP" altLang="en-US" dirty="0" smtClean="0"/>
              <a:t>論文投稿済み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なし　</a:t>
            </a:r>
            <a:r>
              <a:rPr lang="en-US" altLang="ja-JP" dirty="0" smtClean="0"/>
              <a:t>3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en-US" altLang="ja-JP" dirty="0" smtClean="0"/>
              <a:t>B4 5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就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>
                <a:solidFill>
                  <a:srgbClr val="FF0000"/>
                </a:solidFill>
              </a:rPr>
              <a:t>実働人数　</a:t>
            </a:r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lang="ja-JP" altLang="en-US" dirty="0" smtClean="0">
                <a:solidFill>
                  <a:srgbClr val="FF0000"/>
                </a:solidFill>
              </a:rPr>
              <a:t>人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16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5/7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blockchain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サーバ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運営側が用意</a:t>
            </a:r>
            <a:endParaRPr lang="en-US" altLang="ja-JP" dirty="0" smtClean="0"/>
          </a:p>
          <a:p>
            <a:pPr lvl="2"/>
            <a:r>
              <a:rPr lang="ja-JP" altLang="en-US" dirty="0"/>
              <a:t>クライアント</a:t>
            </a:r>
            <a:r>
              <a:rPr lang="ja-JP" altLang="en-US" dirty="0" smtClean="0"/>
              <a:t>から一定時間ごとに</a:t>
            </a:r>
            <a:r>
              <a:rPr lang="en-US" altLang="ja-JP" dirty="0" smtClean="0"/>
              <a:t>nonce</a:t>
            </a:r>
            <a:r>
              <a:rPr lang="ja-JP" altLang="en-US" dirty="0" smtClean="0"/>
              <a:t>値を要求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タイムアウトの時間を設ける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一番いいやつを元に次のブロックチェーン生成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クライアント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各チームが用意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サーバ</a:t>
            </a:r>
            <a:r>
              <a:rPr kumimoji="1" lang="ja-JP" altLang="en-US" dirty="0" smtClean="0"/>
              <a:t>から</a:t>
            </a:r>
            <a:r>
              <a:rPr lang="en-US" altLang="ja-JP" dirty="0"/>
              <a:t>ID</a:t>
            </a:r>
            <a:r>
              <a:rPr lang="ja-JP" altLang="en-US" dirty="0" err="1"/>
              <a:t>、</a:t>
            </a:r>
            <a:r>
              <a:rPr lang="ja-JP" altLang="en-US" dirty="0"/>
              <a:t>タイムスタンプ、データ、一つ前の</a:t>
            </a:r>
            <a:r>
              <a:rPr lang="ja-JP" altLang="en-US" dirty="0" smtClean="0"/>
              <a:t>ハッシュ値を受け取ってよりよいハッシュ値になるような</a:t>
            </a:r>
            <a:r>
              <a:rPr lang="en-US" altLang="ja-JP" dirty="0" smtClean="0"/>
              <a:t>nonce</a:t>
            </a:r>
            <a:r>
              <a:rPr lang="ja-JP" altLang="en-US" dirty="0" smtClean="0"/>
              <a:t>値をマイニング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要求</a:t>
            </a:r>
            <a:r>
              <a:rPr kumimoji="1" lang="ja-JP" altLang="en-US" dirty="0" smtClean="0"/>
              <a:t>が来たら</a:t>
            </a:r>
            <a:r>
              <a:rPr kumimoji="1" lang="en-US" altLang="ja-JP" dirty="0" smtClean="0"/>
              <a:t>nonce</a:t>
            </a:r>
            <a:r>
              <a:rPr kumimoji="1" lang="ja-JP" altLang="en-US" dirty="0" smtClean="0"/>
              <a:t>値を返す</a:t>
            </a:r>
            <a:endParaRPr kumimoji="1" lang="en-US" altLang="ja-JP" dirty="0" smtClean="0"/>
          </a:p>
          <a:p>
            <a:pPr lvl="3"/>
            <a:r>
              <a:rPr kumimoji="1" lang="ja-JP" altLang="en-US" dirty="0" smtClean="0"/>
              <a:t>タイムアウトまでの時間内に値を送信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081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文字認識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手書き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ほぼ無理ゲー　まともにやるなら機械学習やるとかしないとつらそう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 smtClean="0"/>
              <a:t>機</a:t>
            </a:r>
            <a:r>
              <a:rPr lang="ja-JP" altLang="en-US" dirty="0"/>
              <a:t>械</a:t>
            </a:r>
            <a:r>
              <a:rPr lang="ja-JP" altLang="en-US" dirty="0" smtClean="0"/>
              <a:t>文字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かなりの精度で識別は可能　ただし逆に競技性はない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0117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チーム編成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536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5/11</a:t>
            </a:r>
            <a:r>
              <a:rPr kumimoji="1" lang="ja-JP" altLang="en-US" dirty="0" smtClean="0"/>
              <a:t>　月曜までにやること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5911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プログラムの改修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入力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server</a:t>
            </a:r>
          </a:p>
          <a:p>
            <a:pPr lvl="3"/>
            <a:r>
              <a:rPr lang="ja-JP" altLang="en-US" dirty="0" smtClean="0"/>
              <a:t>入力：条件（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の個数）、ブロックチェーンの生成数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入力に応じて条件を変更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指定回数ブロックチェーンを生成する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複数のコネクションを張って、クライアント毎にデータの送受信</a:t>
            </a:r>
            <a:endParaRPr lang="en-US" altLang="ja-JP" dirty="0" smtClean="0"/>
          </a:p>
          <a:p>
            <a:pPr lvl="1"/>
            <a:r>
              <a:rPr lang="ja-JP" altLang="en-US" dirty="0"/>
              <a:t>各クライアント</a:t>
            </a:r>
            <a:r>
              <a:rPr lang="ja-JP" altLang="en-US" dirty="0" smtClean="0"/>
              <a:t>の処理時間の計測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速かったチームの</a:t>
            </a:r>
            <a:r>
              <a:rPr lang="en-US" altLang="ja-JP" dirty="0" smtClean="0"/>
              <a:t>no</a:t>
            </a:r>
            <a:r>
              <a:rPr lang="en-US" altLang="ja-JP" dirty="0"/>
              <a:t>n</a:t>
            </a:r>
            <a:r>
              <a:rPr lang="en-US" altLang="ja-JP" dirty="0" smtClean="0"/>
              <a:t>ce</a:t>
            </a:r>
            <a:r>
              <a:rPr lang="ja-JP" altLang="en-US" dirty="0" smtClean="0"/>
              <a:t>値をもとにブロック生成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資料作り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仕様書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通信フロー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送受信するデータの型、サイズ（各通信ごとに）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client</a:t>
            </a:r>
          </a:p>
          <a:p>
            <a:pPr lvl="2"/>
            <a:r>
              <a:rPr lang="en-US" altLang="ja-JP" dirty="0" smtClean="0"/>
              <a:t>IP</a:t>
            </a:r>
            <a:r>
              <a:rPr lang="ja-JP" altLang="en-US" dirty="0" smtClean="0"/>
              <a:t>とポート番号を動的に設定可能にする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server</a:t>
            </a:r>
            <a:endParaRPr lang="en-US" altLang="ja-JP" dirty="0"/>
          </a:p>
          <a:p>
            <a:pPr lvl="2"/>
            <a:r>
              <a:rPr lang="ja-JP" altLang="en-US" dirty="0" smtClean="0"/>
              <a:t>違反判定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規定の文字列以外を受信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条件を満たしていないハッシュ値を生成する</a:t>
            </a:r>
            <a:r>
              <a:rPr lang="en-US" altLang="ja-JP" dirty="0" smtClean="0"/>
              <a:t>nonce</a:t>
            </a:r>
            <a:r>
              <a:rPr lang="ja-JP" altLang="en-US" dirty="0" smtClean="0"/>
              <a:t>値を受信</a:t>
            </a:r>
            <a:endParaRPr lang="en-US" altLang="ja-JP" dirty="0" smtClean="0"/>
          </a:p>
          <a:p>
            <a:pPr lvl="3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536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開発者のための教育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チーム</a:t>
            </a:r>
            <a:r>
              <a:rPr lang="ja-JP" altLang="en-US" dirty="0"/>
              <a:t>開発</a:t>
            </a:r>
            <a:endParaRPr kumimoji="1" lang="en-US" altLang="ja-JP" dirty="0" smtClean="0"/>
          </a:p>
          <a:p>
            <a:r>
              <a:rPr lang="en-US" altLang="ja-JP" dirty="0" smtClean="0"/>
              <a:t>HPC</a:t>
            </a:r>
            <a:r>
              <a:rPr lang="ja-JP" altLang="en-US" dirty="0" smtClean="0"/>
              <a:t>のための技術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並列</a:t>
            </a:r>
            <a:r>
              <a:rPr lang="ja-JP" altLang="en-US" dirty="0" smtClean="0"/>
              <a:t>化・高速化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3418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全チーム</a:t>
            </a:r>
            <a:r>
              <a:rPr kumimoji="1" lang="en-US" altLang="ja-JP" dirty="0" smtClean="0"/>
              <a:t>MPI</a:t>
            </a:r>
            <a:r>
              <a:rPr kumimoji="1" lang="ja-JP" altLang="en-US" dirty="0" smtClean="0"/>
              <a:t>を使ったときの管理プロセスの競合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52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64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スタートアップ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やるべきこと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チーム決め</a:t>
            </a:r>
            <a:endParaRPr lang="en-US" altLang="ja-JP" dirty="0" smtClean="0"/>
          </a:p>
          <a:p>
            <a:pPr lvl="1"/>
            <a:r>
              <a:rPr lang="ja-JP" altLang="en-US" dirty="0" err="1" smtClean="0"/>
              <a:t>ねた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ネットワークプログラミングを含む何か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作業</a:t>
            </a:r>
            <a:r>
              <a:rPr lang="ja-JP" altLang="en-US" dirty="0"/>
              <a:t>分担</a:t>
            </a:r>
            <a:endParaRPr kumimoji="1" lang="en-US" altLang="ja-JP" dirty="0" smtClean="0"/>
          </a:p>
          <a:p>
            <a:r>
              <a:rPr kumimoji="1" lang="ja-JP" altLang="en-US" dirty="0" smtClean="0"/>
              <a:t>予定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毎週木曜　午後</a:t>
            </a:r>
            <a:r>
              <a:rPr lang="en-US" altLang="ja-JP" dirty="0" smtClean="0"/>
              <a:t>12</a:t>
            </a:r>
            <a:r>
              <a:rPr lang="ja-JP" altLang="en-US" dirty="0" smtClean="0"/>
              <a:t>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4/12 </a:t>
            </a:r>
            <a:r>
              <a:rPr kumimoji="1" lang="ja-JP" altLang="en-US" dirty="0" smtClean="0"/>
              <a:t>ネタ決めたい</a:t>
            </a:r>
            <a:endParaRPr kumimoji="1" lang="en-US" altLang="ja-JP" dirty="0" smtClean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36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今年の概要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期間　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週間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5/18</a:t>
            </a:r>
            <a:r>
              <a:rPr kumimoji="1" lang="ja-JP" altLang="en-US" dirty="0" smtClean="0"/>
              <a:t>　説明会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6/8</a:t>
            </a:r>
            <a:r>
              <a:rPr lang="ja-JP" altLang="en-US" dirty="0" smtClean="0"/>
              <a:t>　発表会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47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M2 3</a:t>
            </a:r>
            <a:r>
              <a:rPr kumimoji="1" lang="ja-JP" altLang="en-US" dirty="0" smtClean="0"/>
              <a:t>人</a:t>
            </a:r>
            <a:endParaRPr kumimoji="1" lang="en-US" altLang="ja-JP" dirty="0" smtClean="0"/>
          </a:p>
          <a:p>
            <a:r>
              <a:rPr lang="en-US" altLang="ja-JP" dirty="0" smtClean="0"/>
              <a:t>M1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5</a:t>
            </a:r>
          </a:p>
          <a:p>
            <a:r>
              <a:rPr kumimoji="1" lang="en-US" altLang="ja-JP" dirty="0" smtClean="0"/>
              <a:t>B4  (4~5)</a:t>
            </a:r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チーム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１チーム　</a:t>
            </a:r>
            <a:r>
              <a:rPr lang="en-US" altLang="ja-JP" dirty="0" smtClean="0"/>
              <a:t>3~4</a:t>
            </a:r>
            <a:r>
              <a:rPr lang="ja-JP" altLang="en-US" dirty="0" smtClean="0"/>
              <a:t>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55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ネタ</a:t>
            </a:r>
            <a:r>
              <a:rPr lang="ja-JP" altLang="en-US" dirty="0"/>
              <a:t>　</a:t>
            </a:r>
            <a:r>
              <a:rPr lang="ja-JP" altLang="en-US" dirty="0" smtClean="0"/>
              <a:t>話し合い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一昨年　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週間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ラベリング・テキストマッチング・顔認識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B4</a:t>
            </a:r>
            <a:r>
              <a:rPr lang="ja-JP" altLang="en-US" dirty="0" smtClean="0"/>
              <a:t>・</a:t>
            </a:r>
            <a:r>
              <a:rPr lang="en-US" altLang="ja-JP" dirty="0" smtClean="0"/>
              <a:t>M1</a:t>
            </a:r>
            <a:r>
              <a:rPr lang="ja-JP" altLang="en-US" dirty="0" smtClean="0"/>
              <a:t>はやってない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点数方式で競技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感想</a:t>
            </a:r>
            <a:endParaRPr kumimoji="1" lang="en-US" altLang="ja-JP" dirty="0" smtClean="0"/>
          </a:p>
          <a:p>
            <a:r>
              <a:rPr kumimoji="1" lang="ja-JP" altLang="en-US" dirty="0" smtClean="0"/>
              <a:t>去年　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週間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オセロ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対戦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感想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分担しづらい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AI</a:t>
            </a:r>
            <a:r>
              <a:rPr lang="ja-JP" altLang="en-US" dirty="0" smtClean="0"/>
              <a:t>は高速化が大変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234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ネタ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話し合い　今年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路線なし･･･？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奥の</a:t>
            </a:r>
            <a:r>
              <a:rPr lang="ja-JP" altLang="en-US" dirty="0" smtClean="0"/>
              <a:t>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やるならオリジナルでいじる</a:t>
            </a:r>
            <a:endParaRPr kumimoji="1" lang="en-US" altLang="ja-JP" dirty="0" smtClean="0"/>
          </a:p>
          <a:p>
            <a:r>
              <a:rPr lang="ja-JP" altLang="en-US" dirty="0" smtClean="0"/>
              <a:t>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仮想通貨？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マイニング勝負？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ロボット制御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為替解析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写真画像を見せてどこか当てるゲーム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ストリートビューの持ってこれれば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研究室の金管理・飲み物購入管理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人物検出とかも含めていろいろできそう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090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4/12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ネタ決定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仮想</a:t>
            </a:r>
            <a:r>
              <a:rPr lang="ja-JP" altLang="en-US" dirty="0" smtClean="0"/>
              <a:t>通貨</a:t>
            </a:r>
            <a:endParaRPr lang="en-US" altLang="ja-JP" dirty="0" smtClean="0"/>
          </a:p>
          <a:p>
            <a:pPr lvl="1"/>
            <a:r>
              <a:rPr lang="ja-JP" altLang="en-US" dirty="0"/>
              <a:t>写真画像を見せてどこか当てる</a:t>
            </a:r>
            <a:r>
              <a:rPr lang="ja-JP" altLang="en-US" dirty="0" smtClean="0"/>
              <a:t>ゲーム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次</a:t>
            </a:r>
            <a:r>
              <a:rPr lang="ja-JP" altLang="en-US" dirty="0" smtClean="0"/>
              <a:t>までになんか作る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110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仮想通貨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ハッシュ値計算運ゲー</a:t>
            </a:r>
            <a:endParaRPr kumimoji="1" lang="en-US" altLang="ja-JP" dirty="0" smtClean="0"/>
          </a:p>
          <a:p>
            <a:r>
              <a:rPr lang="ja-JP" altLang="en-US" dirty="0" smtClean="0"/>
              <a:t>並列化前提の勝負</a:t>
            </a:r>
            <a:endParaRPr lang="en-US" altLang="ja-JP" dirty="0" smtClean="0"/>
          </a:p>
          <a:p>
            <a:r>
              <a:rPr kumimoji="1" lang="ja-JP" altLang="en-US" dirty="0" smtClean="0"/>
              <a:t>やるならしっかりと組む必要ある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355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497</Words>
  <Application>Microsoft Office PowerPoint</Application>
  <PresentationFormat>ワイド画面</PresentationFormat>
  <Paragraphs>162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デスマーチ2018</vt:lpstr>
      <vt:lpstr>趣旨</vt:lpstr>
      <vt:lpstr>スタートアップ</vt:lpstr>
      <vt:lpstr>今年の概要</vt:lpstr>
      <vt:lpstr>人材</vt:lpstr>
      <vt:lpstr>ネタ　話し合い</vt:lpstr>
      <vt:lpstr>ネタ2　話し合い　今年</vt:lpstr>
      <vt:lpstr>4/12</vt:lpstr>
      <vt:lpstr>仮想通貨</vt:lpstr>
      <vt:lpstr>写真画像を見せてどこか当てるゲーム</vt:lpstr>
      <vt:lpstr>ネタ2　話し合い　今年</vt:lpstr>
      <vt:lpstr>PowerPoint プレゼンテーション</vt:lpstr>
      <vt:lpstr>4/26　種目決めよう</vt:lpstr>
      <vt:lpstr>4/26　</vt:lpstr>
      <vt:lpstr>擬似チーム　</vt:lpstr>
      <vt:lpstr>5/7 </vt:lpstr>
      <vt:lpstr>PowerPoint プレゼンテーション</vt:lpstr>
      <vt:lpstr>チーム編成</vt:lpstr>
      <vt:lpstr>5/11　月曜までにやること</vt:lpstr>
      <vt:lpstr>課題点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デスマーチ2018</dc:title>
  <dc:creator>meeting</dc:creator>
  <cp:lastModifiedBy>meeting</cp:lastModifiedBy>
  <cp:revision>31</cp:revision>
  <dcterms:created xsi:type="dcterms:W3CDTF">2018-04-05T06:23:17Z</dcterms:created>
  <dcterms:modified xsi:type="dcterms:W3CDTF">2018-05-11T10:51:18Z</dcterms:modified>
</cp:coreProperties>
</file>