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9" r:id="rId5"/>
    <p:sldId id="258" r:id="rId6"/>
    <p:sldId id="260" r:id="rId7"/>
    <p:sldId id="262" r:id="rId8"/>
    <p:sldId id="264" r:id="rId9"/>
    <p:sldId id="265" r:id="rId10"/>
    <p:sldId id="266" r:id="rId11"/>
    <p:sldId id="263"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1" autoAdjust="0"/>
    <p:restoredTop sz="94660"/>
  </p:normalViewPr>
  <p:slideViewPr>
    <p:cSldViewPr snapToGrid="0">
      <p:cViewPr varScale="1">
        <p:scale>
          <a:sx n="112" d="100"/>
          <a:sy n="112" d="100"/>
        </p:scale>
        <p:origin x="3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C37A753-995F-42C4-B01C-2DAA6DA1AE44}" type="datetimeFigureOut">
              <a:rPr kumimoji="1" lang="ja-JP" altLang="en-US" smtClean="0"/>
              <a:t>2018/6/5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23159C-8657-4248-BABD-4D3035299A7A}" type="slidenum">
              <a:rPr kumimoji="1" lang="ja-JP" altLang="en-US" smtClean="0"/>
              <a:t>‹#›</a:t>
            </a:fld>
            <a:endParaRPr kumimoji="1" lang="ja-JP" altLang="en-US"/>
          </a:p>
        </p:txBody>
      </p:sp>
    </p:spTree>
    <p:extLst>
      <p:ext uri="{BB962C8B-B14F-4D97-AF65-F5344CB8AC3E}">
        <p14:creationId xmlns:p14="http://schemas.microsoft.com/office/powerpoint/2010/main" val="3684756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37A753-995F-42C4-B01C-2DAA6DA1AE44}" type="datetimeFigureOut">
              <a:rPr kumimoji="1" lang="ja-JP" altLang="en-US" smtClean="0"/>
              <a:t>2018/6/5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23159C-8657-4248-BABD-4D3035299A7A}" type="slidenum">
              <a:rPr kumimoji="1" lang="ja-JP" altLang="en-US" smtClean="0"/>
              <a:t>‹#›</a:t>
            </a:fld>
            <a:endParaRPr kumimoji="1" lang="ja-JP" altLang="en-US"/>
          </a:p>
        </p:txBody>
      </p:sp>
    </p:spTree>
    <p:extLst>
      <p:ext uri="{BB962C8B-B14F-4D97-AF65-F5344CB8AC3E}">
        <p14:creationId xmlns:p14="http://schemas.microsoft.com/office/powerpoint/2010/main" val="216848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37A753-995F-42C4-B01C-2DAA6DA1AE44}" type="datetimeFigureOut">
              <a:rPr kumimoji="1" lang="ja-JP" altLang="en-US" smtClean="0"/>
              <a:t>2018/6/5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23159C-8657-4248-BABD-4D3035299A7A}" type="slidenum">
              <a:rPr kumimoji="1" lang="ja-JP" altLang="en-US" smtClean="0"/>
              <a:t>‹#›</a:t>
            </a:fld>
            <a:endParaRPr kumimoji="1" lang="ja-JP" altLang="en-US"/>
          </a:p>
        </p:txBody>
      </p:sp>
    </p:spTree>
    <p:extLst>
      <p:ext uri="{BB962C8B-B14F-4D97-AF65-F5344CB8AC3E}">
        <p14:creationId xmlns:p14="http://schemas.microsoft.com/office/powerpoint/2010/main" val="316429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37A753-995F-42C4-B01C-2DAA6DA1AE44}" type="datetimeFigureOut">
              <a:rPr kumimoji="1" lang="ja-JP" altLang="en-US" smtClean="0"/>
              <a:t>2018/6/5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23159C-8657-4248-BABD-4D3035299A7A}" type="slidenum">
              <a:rPr kumimoji="1" lang="ja-JP" altLang="en-US" smtClean="0"/>
              <a:t>‹#›</a:t>
            </a:fld>
            <a:endParaRPr kumimoji="1" lang="ja-JP" altLang="en-US"/>
          </a:p>
        </p:txBody>
      </p:sp>
    </p:spTree>
    <p:extLst>
      <p:ext uri="{BB962C8B-B14F-4D97-AF65-F5344CB8AC3E}">
        <p14:creationId xmlns:p14="http://schemas.microsoft.com/office/powerpoint/2010/main" val="1303919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C37A753-995F-42C4-B01C-2DAA6DA1AE44}" type="datetimeFigureOut">
              <a:rPr kumimoji="1" lang="ja-JP" altLang="en-US" smtClean="0"/>
              <a:t>2018/6/5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23159C-8657-4248-BABD-4D3035299A7A}" type="slidenum">
              <a:rPr kumimoji="1" lang="ja-JP" altLang="en-US" smtClean="0"/>
              <a:t>‹#›</a:t>
            </a:fld>
            <a:endParaRPr kumimoji="1" lang="ja-JP" altLang="en-US"/>
          </a:p>
        </p:txBody>
      </p:sp>
    </p:spTree>
    <p:extLst>
      <p:ext uri="{BB962C8B-B14F-4D97-AF65-F5344CB8AC3E}">
        <p14:creationId xmlns:p14="http://schemas.microsoft.com/office/powerpoint/2010/main" val="2186991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C37A753-995F-42C4-B01C-2DAA6DA1AE44}" type="datetimeFigureOut">
              <a:rPr kumimoji="1" lang="ja-JP" altLang="en-US" smtClean="0"/>
              <a:t>2018/6/5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023159C-8657-4248-BABD-4D3035299A7A}" type="slidenum">
              <a:rPr kumimoji="1" lang="ja-JP" altLang="en-US" smtClean="0"/>
              <a:t>‹#›</a:t>
            </a:fld>
            <a:endParaRPr kumimoji="1" lang="ja-JP" altLang="en-US"/>
          </a:p>
        </p:txBody>
      </p:sp>
    </p:spTree>
    <p:extLst>
      <p:ext uri="{BB962C8B-B14F-4D97-AF65-F5344CB8AC3E}">
        <p14:creationId xmlns:p14="http://schemas.microsoft.com/office/powerpoint/2010/main" val="12618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C37A753-995F-42C4-B01C-2DAA6DA1AE44}" type="datetimeFigureOut">
              <a:rPr kumimoji="1" lang="ja-JP" altLang="en-US" smtClean="0"/>
              <a:t>2018/6/5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023159C-8657-4248-BABD-4D3035299A7A}" type="slidenum">
              <a:rPr kumimoji="1" lang="ja-JP" altLang="en-US" smtClean="0"/>
              <a:t>‹#›</a:t>
            </a:fld>
            <a:endParaRPr kumimoji="1" lang="ja-JP" altLang="en-US"/>
          </a:p>
        </p:txBody>
      </p:sp>
    </p:spTree>
    <p:extLst>
      <p:ext uri="{BB962C8B-B14F-4D97-AF65-F5344CB8AC3E}">
        <p14:creationId xmlns:p14="http://schemas.microsoft.com/office/powerpoint/2010/main" val="357208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C37A753-995F-42C4-B01C-2DAA6DA1AE44}" type="datetimeFigureOut">
              <a:rPr kumimoji="1" lang="ja-JP" altLang="en-US" smtClean="0"/>
              <a:t>2018/6/5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023159C-8657-4248-BABD-4D3035299A7A}" type="slidenum">
              <a:rPr kumimoji="1" lang="ja-JP" altLang="en-US" smtClean="0"/>
              <a:t>‹#›</a:t>
            </a:fld>
            <a:endParaRPr kumimoji="1" lang="ja-JP" altLang="en-US"/>
          </a:p>
        </p:txBody>
      </p:sp>
    </p:spTree>
    <p:extLst>
      <p:ext uri="{BB962C8B-B14F-4D97-AF65-F5344CB8AC3E}">
        <p14:creationId xmlns:p14="http://schemas.microsoft.com/office/powerpoint/2010/main" val="264772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C37A753-995F-42C4-B01C-2DAA6DA1AE44}" type="datetimeFigureOut">
              <a:rPr kumimoji="1" lang="ja-JP" altLang="en-US" smtClean="0"/>
              <a:t>2018/6/5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023159C-8657-4248-BABD-4D3035299A7A}" type="slidenum">
              <a:rPr kumimoji="1" lang="ja-JP" altLang="en-US" smtClean="0"/>
              <a:t>‹#›</a:t>
            </a:fld>
            <a:endParaRPr kumimoji="1" lang="ja-JP" altLang="en-US"/>
          </a:p>
        </p:txBody>
      </p:sp>
    </p:spTree>
    <p:extLst>
      <p:ext uri="{BB962C8B-B14F-4D97-AF65-F5344CB8AC3E}">
        <p14:creationId xmlns:p14="http://schemas.microsoft.com/office/powerpoint/2010/main" val="364314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C37A753-995F-42C4-B01C-2DAA6DA1AE44}" type="datetimeFigureOut">
              <a:rPr kumimoji="1" lang="ja-JP" altLang="en-US" smtClean="0"/>
              <a:t>2018/6/5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023159C-8657-4248-BABD-4D3035299A7A}" type="slidenum">
              <a:rPr kumimoji="1" lang="ja-JP" altLang="en-US" smtClean="0"/>
              <a:t>‹#›</a:t>
            </a:fld>
            <a:endParaRPr kumimoji="1" lang="ja-JP" altLang="en-US"/>
          </a:p>
        </p:txBody>
      </p:sp>
    </p:spTree>
    <p:extLst>
      <p:ext uri="{BB962C8B-B14F-4D97-AF65-F5344CB8AC3E}">
        <p14:creationId xmlns:p14="http://schemas.microsoft.com/office/powerpoint/2010/main" val="293588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C37A753-995F-42C4-B01C-2DAA6DA1AE44}" type="datetimeFigureOut">
              <a:rPr kumimoji="1" lang="ja-JP" altLang="en-US" smtClean="0"/>
              <a:t>2018/6/5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023159C-8657-4248-BABD-4D3035299A7A}" type="slidenum">
              <a:rPr kumimoji="1" lang="ja-JP" altLang="en-US" smtClean="0"/>
              <a:t>‹#›</a:t>
            </a:fld>
            <a:endParaRPr kumimoji="1" lang="ja-JP" altLang="en-US"/>
          </a:p>
        </p:txBody>
      </p:sp>
    </p:spTree>
    <p:extLst>
      <p:ext uri="{BB962C8B-B14F-4D97-AF65-F5344CB8AC3E}">
        <p14:creationId xmlns:p14="http://schemas.microsoft.com/office/powerpoint/2010/main" val="2240778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7A753-995F-42C4-B01C-2DAA6DA1AE44}" type="datetimeFigureOut">
              <a:rPr kumimoji="1" lang="ja-JP" altLang="en-US" smtClean="0"/>
              <a:t>2018/6/5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3159C-8657-4248-BABD-4D3035299A7A}" type="slidenum">
              <a:rPr kumimoji="1" lang="ja-JP" altLang="en-US" smtClean="0"/>
              <a:t>‹#›</a:t>
            </a:fld>
            <a:endParaRPr kumimoji="1" lang="ja-JP" altLang="en-US"/>
          </a:p>
        </p:txBody>
      </p:sp>
    </p:spTree>
    <p:extLst>
      <p:ext uri="{BB962C8B-B14F-4D97-AF65-F5344CB8AC3E}">
        <p14:creationId xmlns:p14="http://schemas.microsoft.com/office/powerpoint/2010/main" val="1286933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デスマーチ</a:t>
            </a:r>
            <a:r>
              <a:rPr lang="en-US" altLang="ja-JP" dirty="0" smtClean="0"/>
              <a:t>2018</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4/5 </a:t>
            </a:r>
            <a:r>
              <a:rPr kumimoji="1" lang="ja-JP" altLang="en-US" dirty="0" smtClean="0"/>
              <a:t>初打ち合わせ</a:t>
            </a:r>
            <a:endParaRPr kumimoji="1" lang="ja-JP" altLang="en-US" dirty="0"/>
          </a:p>
        </p:txBody>
      </p:sp>
    </p:spTree>
    <p:extLst>
      <p:ext uri="{BB962C8B-B14F-4D97-AF65-F5344CB8AC3E}">
        <p14:creationId xmlns:p14="http://schemas.microsoft.com/office/powerpoint/2010/main" val="914655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写真画像を見せてどこか当てる</a:t>
            </a:r>
            <a:r>
              <a:rPr lang="ja-JP" altLang="en-US" dirty="0" smtClean="0"/>
              <a:t>ゲーム</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サーバー</a:t>
            </a:r>
            <a:endParaRPr lang="en-US" altLang="ja-JP" dirty="0" smtClean="0"/>
          </a:p>
          <a:p>
            <a:pPr lvl="1"/>
            <a:r>
              <a:rPr kumimoji="1" lang="ja-JP" altLang="en-US" dirty="0" smtClean="0"/>
              <a:t>問題画像をクライアントに送る</a:t>
            </a:r>
            <a:endParaRPr kumimoji="1" lang="en-US" altLang="ja-JP" dirty="0" smtClean="0"/>
          </a:p>
          <a:p>
            <a:pPr lvl="1"/>
            <a:endParaRPr lang="en-US" altLang="ja-JP" dirty="0"/>
          </a:p>
          <a:p>
            <a:r>
              <a:rPr kumimoji="1" lang="ja-JP" altLang="en-US" dirty="0" smtClean="0"/>
              <a:t>クライアント</a:t>
            </a:r>
            <a:endParaRPr kumimoji="1" lang="en-US" altLang="ja-JP" dirty="0" smtClean="0"/>
          </a:p>
          <a:p>
            <a:pPr lvl="1"/>
            <a:r>
              <a:rPr kumimoji="1" lang="ja-JP" altLang="en-US" dirty="0" smtClean="0"/>
              <a:t>場所 </a:t>
            </a:r>
            <a:r>
              <a:rPr lang="ja-JP" altLang="en-US" dirty="0" smtClean="0"/>
              <a:t>緯度経度を返す</a:t>
            </a:r>
            <a:endParaRPr kumimoji="1" lang="ja-JP" altLang="en-US" dirty="0"/>
          </a:p>
        </p:txBody>
      </p:sp>
    </p:spTree>
    <p:extLst>
      <p:ext uri="{BB962C8B-B14F-4D97-AF65-F5344CB8AC3E}">
        <p14:creationId xmlns:p14="http://schemas.microsoft.com/office/powerpoint/2010/main" val="3428014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ネタ</a:t>
            </a:r>
            <a:r>
              <a:rPr kumimoji="1" lang="en-US" altLang="ja-JP" dirty="0" smtClean="0"/>
              <a:t>2</a:t>
            </a:r>
            <a:r>
              <a:rPr kumimoji="1" lang="ja-JP" altLang="en-US" dirty="0" smtClean="0"/>
              <a:t>　</a:t>
            </a:r>
            <a:r>
              <a:rPr lang="ja-JP" altLang="en-US" dirty="0" smtClean="0"/>
              <a:t>話し合い　今年</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en-US" altLang="ja-JP" dirty="0" smtClean="0"/>
              <a:t>AI</a:t>
            </a:r>
            <a:r>
              <a:rPr kumimoji="1" lang="ja-JP" altLang="en-US" dirty="0" smtClean="0"/>
              <a:t>路線なし･･･？</a:t>
            </a:r>
            <a:endParaRPr kumimoji="1" lang="en-US" altLang="ja-JP" dirty="0" smtClean="0"/>
          </a:p>
          <a:p>
            <a:pPr lvl="1"/>
            <a:r>
              <a:rPr lang="ja-JP" altLang="en-US" dirty="0"/>
              <a:t>奥の</a:t>
            </a:r>
            <a:r>
              <a:rPr lang="ja-JP" altLang="en-US" dirty="0" smtClean="0"/>
              <a:t>手</a:t>
            </a:r>
            <a:endParaRPr lang="en-US" altLang="ja-JP" dirty="0" smtClean="0"/>
          </a:p>
          <a:p>
            <a:pPr lvl="1"/>
            <a:r>
              <a:rPr kumimoji="1" lang="ja-JP" altLang="en-US" dirty="0" smtClean="0"/>
              <a:t>やるならオリジナルでいじる</a:t>
            </a:r>
            <a:endParaRPr kumimoji="1" lang="en-US" altLang="ja-JP" dirty="0" smtClean="0"/>
          </a:p>
          <a:p>
            <a:r>
              <a:rPr lang="ja-JP" altLang="en-US" dirty="0" smtClean="0"/>
              <a:t>案</a:t>
            </a:r>
            <a:endParaRPr lang="en-US" altLang="ja-JP" dirty="0" smtClean="0"/>
          </a:p>
          <a:p>
            <a:pPr lvl="1"/>
            <a:r>
              <a:rPr kumimoji="1" lang="ja-JP" altLang="en-US" dirty="0" smtClean="0"/>
              <a:t>仮想通貨？</a:t>
            </a:r>
            <a:endParaRPr kumimoji="1" lang="en-US" altLang="ja-JP" dirty="0" smtClean="0"/>
          </a:p>
          <a:p>
            <a:pPr lvl="2"/>
            <a:r>
              <a:rPr lang="ja-JP" altLang="en-US" dirty="0" smtClean="0"/>
              <a:t>マイニング勝負？</a:t>
            </a:r>
            <a:endParaRPr lang="en-US" altLang="ja-JP" dirty="0" smtClean="0"/>
          </a:p>
          <a:p>
            <a:pPr lvl="1"/>
            <a:r>
              <a:rPr lang="ja-JP" altLang="en-US" dirty="0" smtClean="0"/>
              <a:t>ロボット制御</a:t>
            </a:r>
            <a:endParaRPr lang="en-US" altLang="ja-JP" dirty="0" smtClean="0"/>
          </a:p>
          <a:p>
            <a:pPr lvl="1"/>
            <a:r>
              <a:rPr lang="ja-JP" altLang="en-US" dirty="0" smtClean="0"/>
              <a:t>為替解析</a:t>
            </a:r>
            <a:endParaRPr lang="en-US" altLang="ja-JP" dirty="0" smtClean="0"/>
          </a:p>
          <a:p>
            <a:pPr lvl="1"/>
            <a:r>
              <a:rPr lang="ja-JP" altLang="en-US" dirty="0" smtClean="0"/>
              <a:t>写真画像を見せてどこか当てるゲーム</a:t>
            </a:r>
            <a:endParaRPr lang="en-US" altLang="ja-JP" dirty="0" smtClean="0"/>
          </a:p>
          <a:p>
            <a:pPr lvl="2"/>
            <a:r>
              <a:rPr lang="ja-JP" altLang="en-US" dirty="0" smtClean="0"/>
              <a:t>ストリートビューの持ってこれれば</a:t>
            </a:r>
            <a:endParaRPr lang="en-US" altLang="ja-JP" dirty="0" smtClean="0"/>
          </a:p>
          <a:p>
            <a:pPr lvl="1"/>
            <a:r>
              <a:rPr kumimoji="1" lang="ja-JP" altLang="en-US" dirty="0" smtClean="0"/>
              <a:t>研究室の金管理・飲み物購入管理</a:t>
            </a:r>
            <a:endParaRPr kumimoji="1" lang="en-US" altLang="ja-JP" dirty="0" smtClean="0"/>
          </a:p>
          <a:p>
            <a:pPr lvl="2"/>
            <a:r>
              <a:rPr lang="ja-JP" altLang="en-US" dirty="0" smtClean="0"/>
              <a:t>人物検出とかも含めていろいろできそう</a:t>
            </a:r>
            <a:endParaRPr kumimoji="1" lang="ja-JP" altLang="en-US" dirty="0"/>
          </a:p>
        </p:txBody>
      </p:sp>
    </p:spTree>
    <p:extLst>
      <p:ext uri="{BB962C8B-B14F-4D97-AF65-F5344CB8AC3E}">
        <p14:creationId xmlns:p14="http://schemas.microsoft.com/office/powerpoint/2010/main" val="93515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174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4/26</a:t>
            </a:r>
            <a:r>
              <a:rPr kumimoji="1" lang="ja-JP" altLang="en-US" dirty="0" smtClean="0"/>
              <a:t>　</a:t>
            </a:r>
            <a:r>
              <a:rPr lang="ja-JP" altLang="en-US" dirty="0"/>
              <a:t>種目</a:t>
            </a:r>
            <a:r>
              <a:rPr lang="ja-JP" altLang="en-US" dirty="0" smtClean="0"/>
              <a:t>決めよう</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en-US" dirty="0" smtClean="0"/>
              <a:t>重信</a:t>
            </a:r>
            <a:endParaRPr lang="en-US" altLang="ja-JP" dirty="0" smtClean="0"/>
          </a:p>
          <a:p>
            <a:pPr lvl="1"/>
            <a:r>
              <a:rPr lang="ja-JP" altLang="en-US" dirty="0" smtClean="0"/>
              <a:t>巡回セールスマン</a:t>
            </a:r>
            <a:endParaRPr lang="en-US" altLang="ja-JP" dirty="0" smtClean="0"/>
          </a:p>
          <a:p>
            <a:pPr lvl="2"/>
            <a:r>
              <a:rPr lang="ja-JP" altLang="en-US" dirty="0"/>
              <a:t>プログラム</a:t>
            </a:r>
            <a:r>
              <a:rPr lang="ja-JP" altLang="en-US" dirty="0" smtClean="0"/>
              <a:t>は組めそう</a:t>
            </a:r>
            <a:endParaRPr lang="en-US" altLang="ja-JP" dirty="0" smtClean="0"/>
          </a:p>
          <a:p>
            <a:pPr lvl="1"/>
            <a:r>
              <a:rPr lang="ja-JP" altLang="en-US" dirty="0" smtClean="0">
                <a:solidFill>
                  <a:srgbClr val="FF0000"/>
                </a:solidFill>
              </a:rPr>
              <a:t>画像系：</a:t>
            </a:r>
            <a:r>
              <a:rPr lang="ja-JP" altLang="en-US" dirty="0" smtClean="0"/>
              <a:t>データセット</a:t>
            </a:r>
            <a:r>
              <a:rPr lang="en-US" altLang="ja-JP" dirty="0" smtClean="0"/>
              <a:t>(</a:t>
            </a:r>
            <a:r>
              <a:rPr lang="ja-JP" altLang="en-US" dirty="0" smtClean="0"/>
              <a:t>データセット：世界各国ランドマーク</a:t>
            </a:r>
            <a:r>
              <a:rPr lang="en-US" altLang="ja-JP" dirty="0" smtClean="0"/>
              <a:t>)</a:t>
            </a:r>
          </a:p>
          <a:p>
            <a:pPr lvl="2"/>
            <a:r>
              <a:rPr lang="en-US" altLang="ja-JP" dirty="0" smtClean="0"/>
              <a:t>google landmark</a:t>
            </a:r>
          </a:p>
          <a:p>
            <a:r>
              <a:rPr lang="ja-JP" altLang="en-US" dirty="0" smtClean="0"/>
              <a:t>菅田</a:t>
            </a:r>
            <a:endParaRPr lang="en-US" altLang="ja-JP" dirty="0" smtClean="0"/>
          </a:p>
          <a:p>
            <a:pPr lvl="1"/>
            <a:r>
              <a:rPr lang="ja-JP" altLang="en-US" dirty="0" smtClean="0"/>
              <a:t>仮想通貨のマイニング</a:t>
            </a:r>
            <a:endParaRPr lang="en-US" altLang="ja-JP" dirty="0" smtClean="0"/>
          </a:p>
          <a:p>
            <a:pPr lvl="2"/>
            <a:r>
              <a:rPr lang="ja-JP" altLang="en-US" dirty="0" smtClean="0">
                <a:solidFill>
                  <a:srgbClr val="FF0000"/>
                </a:solidFill>
              </a:rPr>
              <a:t>ハッシュ計算</a:t>
            </a:r>
            <a:endParaRPr lang="en-US" altLang="ja-JP" dirty="0" smtClean="0">
              <a:solidFill>
                <a:srgbClr val="FF0000"/>
              </a:solidFill>
            </a:endParaRPr>
          </a:p>
          <a:p>
            <a:pPr lvl="1"/>
            <a:r>
              <a:rPr lang="ja-JP" altLang="en-US" dirty="0" smtClean="0"/>
              <a:t>対戦型マインスイーパ</a:t>
            </a:r>
            <a:endParaRPr lang="en-US" altLang="ja-JP" dirty="0" smtClean="0"/>
          </a:p>
          <a:p>
            <a:pPr lvl="2"/>
            <a:r>
              <a:rPr lang="ja-JP" altLang="en-US" dirty="0" smtClean="0"/>
              <a:t>一堀</a:t>
            </a:r>
            <a:r>
              <a:rPr lang="en-US" altLang="ja-JP" dirty="0" smtClean="0"/>
              <a:t>1</a:t>
            </a:r>
            <a:r>
              <a:rPr lang="ja-JP" altLang="en-US" dirty="0" smtClean="0"/>
              <a:t>ポイント</a:t>
            </a:r>
            <a:endParaRPr lang="en-US" altLang="ja-JP" dirty="0" smtClean="0"/>
          </a:p>
          <a:p>
            <a:pPr lvl="2"/>
            <a:r>
              <a:rPr lang="ja-JP" altLang="en-US" dirty="0" smtClean="0"/>
              <a:t>旗設置もポイント</a:t>
            </a:r>
            <a:endParaRPr lang="en-US" altLang="ja-JP" dirty="0" smtClean="0"/>
          </a:p>
          <a:p>
            <a:pPr lvl="1"/>
            <a:r>
              <a:rPr lang="ja-JP" altLang="en-US" dirty="0" smtClean="0"/>
              <a:t>画像処理：距離計測</a:t>
            </a:r>
            <a:r>
              <a:rPr lang="en-US" altLang="ja-JP" dirty="0" smtClean="0"/>
              <a:t>(</a:t>
            </a:r>
            <a:r>
              <a:rPr lang="ja-JP" altLang="en-US" dirty="0" smtClean="0"/>
              <a:t>トキ卒論パターン</a:t>
            </a:r>
            <a:r>
              <a:rPr lang="en-US" altLang="ja-JP" dirty="0" smtClean="0"/>
              <a:t>)</a:t>
            </a:r>
          </a:p>
          <a:p>
            <a:r>
              <a:rPr lang="ja-JP" altLang="en-US" dirty="0" smtClean="0"/>
              <a:t>杉山</a:t>
            </a:r>
            <a:endParaRPr lang="en-US" altLang="ja-JP" dirty="0" smtClean="0"/>
          </a:p>
          <a:p>
            <a:pPr lvl="1"/>
            <a:r>
              <a:rPr lang="ja-JP" altLang="en-US" dirty="0" smtClean="0">
                <a:solidFill>
                  <a:srgbClr val="FF0000"/>
                </a:solidFill>
              </a:rPr>
              <a:t>ハッシュ計算</a:t>
            </a:r>
            <a:endParaRPr lang="en-US" altLang="ja-JP" dirty="0" smtClean="0">
              <a:solidFill>
                <a:srgbClr val="FF0000"/>
              </a:solidFill>
            </a:endParaRPr>
          </a:p>
          <a:p>
            <a:pPr lvl="2"/>
            <a:r>
              <a:rPr lang="en-US" altLang="ja-JP" dirty="0" smtClean="0"/>
              <a:t>FIPS180-4</a:t>
            </a:r>
            <a:r>
              <a:rPr lang="ja-JP" altLang="en-US" dirty="0" smtClean="0"/>
              <a:t>を読めば　</a:t>
            </a:r>
            <a:r>
              <a:rPr lang="en-US" altLang="ja-JP" dirty="0" smtClean="0"/>
              <a:t>(SHA256</a:t>
            </a:r>
            <a:r>
              <a:rPr lang="ja-JP" altLang="en-US" dirty="0" smtClean="0"/>
              <a:t>の実装できそう</a:t>
            </a:r>
            <a:r>
              <a:rPr lang="en-US" altLang="ja-JP" dirty="0" smtClean="0"/>
              <a:t>)</a:t>
            </a:r>
          </a:p>
          <a:p>
            <a:pPr lvl="3"/>
            <a:r>
              <a:rPr lang="ja-JP" altLang="en-US" dirty="0" smtClean="0"/>
              <a:t>ソースコード　落ちて</a:t>
            </a:r>
            <a:r>
              <a:rPr lang="ja-JP" altLang="en-US" dirty="0"/>
              <a:t>る</a:t>
            </a:r>
            <a:endParaRPr lang="en-US" altLang="ja-JP" dirty="0" smtClean="0"/>
          </a:p>
          <a:p>
            <a:pPr lvl="1"/>
            <a:endParaRPr kumimoji="1" lang="ja-JP" altLang="en-US" dirty="0"/>
          </a:p>
        </p:txBody>
      </p:sp>
    </p:spTree>
    <p:extLst>
      <p:ext uri="{BB962C8B-B14F-4D97-AF65-F5344CB8AC3E}">
        <p14:creationId xmlns:p14="http://schemas.microsoft.com/office/powerpoint/2010/main" val="4194305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4/26</a:t>
            </a:r>
            <a:r>
              <a:rPr kumimoji="1" lang="ja-JP" altLang="en-US" dirty="0" smtClean="0"/>
              <a:t>　</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１種目重めにするか、</a:t>
            </a:r>
            <a:r>
              <a:rPr lang="en-US" altLang="ja-JP" dirty="0" smtClean="0"/>
              <a:t>2</a:t>
            </a:r>
            <a:r>
              <a:rPr kumimoji="1" lang="ja-JP" altLang="en-US" dirty="0" smtClean="0"/>
              <a:t>種目軽めにするか</a:t>
            </a:r>
            <a:endParaRPr kumimoji="1" lang="en-US" altLang="ja-JP" dirty="0" smtClean="0"/>
          </a:p>
          <a:p>
            <a:r>
              <a:rPr lang="ja-JP" altLang="en-US" dirty="0" smtClean="0"/>
              <a:t>ハッシュ計算をどうするか</a:t>
            </a:r>
            <a:endParaRPr lang="en-US" altLang="ja-JP" dirty="0" smtClean="0"/>
          </a:p>
          <a:p>
            <a:pPr lvl="1"/>
            <a:r>
              <a:rPr lang="ja-JP" altLang="en-US" dirty="0" smtClean="0"/>
              <a:t>菅田　初期作成</a:t>
            </a:r>
            <a:endParaRPr lang="en-US" altLang="ja-JP" dirty="0" smtClean="0"/>
          </a:p>
          <a:p>
            <a:pPr lvl="2"/>
            <a:r>
              <a:rPr lang="ja-JP" altLang="en-US" dirty="0"/>
              <a:t>簡単</a:t>
            </a:r>
            <a:r>
              <a:rPr lang="ja-JP" altLang="en-US" dirty="0" smtClean="0"/>
              <a:t>に、ブロックチェーン無し</a:t>
            </a:r>
            <a:endParaRPr lang="en-US" altLang="ja-JP" dirty="0" smtClean="0"/>
          </a:p>
          <a:p>
            <a:pPr lvl="1"/>
            <a:r>
              <a:rPr lang="ja-JP" altLang="en-US" dirty="0" smtClean="0"/>
              <a:t>重信</a:t>
            </a:r>
            <a:endParaRPr lang="en-US" altLang="ja-JP" dirty="0" smtClean="0"/>
          </a:p>
          <a:p>
            <a:pPr lvl="2"/>
            <a:r>
              <a:rPr lang="ja-JP" altLang="en-US" dirty="0" smtClean="0"/>
              <a:t>文字認識　</a:t>
            </a:r>
            <a:r>
              <a:rPr lang="en-US" altLang="ja-JP" dirty="0"/>
              <a:t>(tesseract-</a:t>
            </a:r>
            <a:r>
              <a:rPr lang="en-US" altLang="ja-JP" dirty="0" err="1"/>
              <a:t>ocr</a:t>
            </a:r>
            <a:r>
              <a:rPr kumimoji="1" lang="ja-JP" altLang="en-US" dirty="0" smtClean="0"/>
              <a:t>画像系</a:t>
            </a:r>
            <a:r>
              <a:rPr kumimoji="1" lang="en-US" altLang="ja-JP" dirty="0" smtClean="0"/>
              <a:t>)</a:t>
            </a:r>
          </a:p>
          <a:p>
            <a:pPr lvl="1"/>
            <a:r>
              <a:rPr lang="ja-JP" altLang="en-US" dirty="0" smtClean="0"/>
              <a:t>杉山</a:t>
            </a:r>
            <a:endParaRPr lang="en-US" altLang="ja-JP" dirty="0" smtClean="0"/>
          </a:p>
          <a:p>
            <a:pPr lvl="2"/>
            <a:r>
              <a:rPr lang="ja-JP" altLang="en-US" dirty="0" smtClean="0"/>
              <a:t>ハッシュ関数　実装続き</a:t>
            </a:r>
            <a:endParaRPr lang="en-US" altLang="ja-JP" dirty="0"/>
          </a:p>
          <a:p>
            <a:r>
              <a:rPr kumimoji="1" lang="ja-JP" altLang="en-US" dirty="0" smtClean="0"/>
              <a:t>分類系</a:t>
            </a:r>
            <a:endParaRPr lang="en-US" altLang="ja-JP" dirty="0"/>
          </a:p>
          <a:p>
            <a:pPr lvl="2"/>
            <a:r>
              <a:rPr kumimoji="1" lang="ja-JP" altLang="en-US" strike="sngStrike" dirty="0" smtClean="0"/>
              <a:t>人物検出</a:t>
            </a:r>
            <a:endParaRPr kumimoji="1" lang="en-US" altLang="ja-JP" strike="sngStrike" dirty="0" smtClean="0"/>
          </a:p>
          <a:p>
            <a:pPr lvl="2"/>
            <a:r>
              <a:rPr kumimoji="1" lang="ja-JP" altLang="en-US" dirty="0" smtClean="0"/>
              <a:t>ランドマーク</a:t>
            </a:r>
            <a:endParaRPr kumimoji="1" lang="en-US" altLang="ja-JP" dirty="0" smtClean="0"/>
          </a:p>
          <a:p>
            <a:pPr lvl="2"/>
            <a:r>
              <a:rPr lang="ja-JP" altLang="en-US" dirty="0" smtClean="0"/>
              <a:t>文字</a:t>
            </a:r>
            <a:r>
              <a:rPr lang="ja-JP" altLang="en-US" dirty="0"/>
              <a:t>認識</a:t>
            </a:r>
            <a:endParaRPr kumimoji="1" lang="en-US" altLang="ja-JP" dirty="0" smtClean="0"/>
          </a:p>
          <a:p>
            <a:pPr lvl="2"/>
            <a:endParaRPr kumimoji="1" lang="en-US" altLang="ja-JP" dirty="0" smtClean="0"/>
          </a:p>
          <a:p>
            <a:endParaRPr kumimoji="1" lang="ja-JP" altLang="en-US" dirty="0"/>
          </a:p>
        </p:txBody>
      </p:sp>
    </p:spTree>
    <p:extLst>
      <p:ext uri="{BB962C8B-B14F-4D97-AF65-F5344CB8AC3E}">
        <p14:creationId xmlns:p14="http://schemas.microsoft.com/office/powerpoint/2010/main" val="2112334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擬似チーム</a:t>
            </a:r>
            <a:r>
              <a:rPr kumimoji="1" lang="ja-JP" altLang="en-US" dirty="0" smtClean="0"/>
              <a:t>　</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3</a:t>
            </a:r>
            <a:r>
              <a:rPr kumimoji="1" lang="ja-JP" altLang="en-US" dirty="0" smtClean="0"/>
              <a:t>チーム</a:t>
            </a:r>
            <a:endParaRPr kumimoji="1" lang="en-US" altLang="ja-JP" dirty="0" smtClean="0"/>
          </a:p>
          <a:p>
            <a:r>
              <a:rPr kumimoji="1" lang="en-US" altLang="ja-JP" dirty="0" smtClean="0"/>
              <a:t>M1 5</a:t>
            </a:r>
          </a:p>
          <a:p>
            <a:pPr lvl="1"/>
            <a:r>
              <a:rPr lang="ja-JP" altLang="en-US" dirty="0" smtClean="0"/>
              <a:t>学会もち　</a:t>
            </a:r>
            <a:r>
              <a:rPr lang="en-US" altLang="ja-JP" dirty="0" smtClean="0"/>
              <a:t>2</a:t>
            </a:r>
            <a:r>
              <a:rPr lang="ja-JP" altLang="en-US" dirty="0" smtClean="0"/>
              <a:t>人　</a:t>
            </a:r>
            <a:r>
              <a:rPr lang="en-US" altLang="ja-JP" dirty="0" smtClean="0"/>
              <a:t>(</a:t>
            </a:r>
            <a:r>
              <a:rPr lang="ja-JP" altLang="en-US" dirty="0" smtClean="0"/>
              <a:t>新井</a:t>
            </a:r>
            <a:r>
              <a:rPr lang="en-US" altLang="ja-JP" dirty="0" smtClean="0"/>
              <a:t>, </a:t>
            </a:r>
            <a:r>
              <a:rPr lang="ja-JP" altLang="en-US" dirty="0" smtClean="0"/>
              <a:t>神宮</a:t>
            </a:r>
            <a:r>
              <a:rPr lang="en-US" altLang="ja-JP" dirty="0" smtClean="0"/>
              <a:t>(</a:t>
            </a:r>
            <a:r>
              <a:rPr lang="ja-JP" altLang="en-US" dirty="0" smtClean="0"/>
              <a:t>論文投稿済み</a:t>
            </a:r>
            <a:r>
              <a:rPr lang="en-US" altLang="ja-JP" dirty="0" smtClean="0"/>
              <a:t>)</a:t>
            </a:r>
          </a:p>
          <a:p>
            <a:pPr lvl="1"/>
            <a:r>
              <a:rPr lang="ja-JP" altLang="en-US" dirty="0" smtClean="0"/>
              <a:t>なし　</a:t>
            </a:r>
            <a:r>
              <a:rPr lang="en-US" altLang="ja-JP" dirty="0" smtClean="0"/>
              <a:t>3</a:t>
            </a:r>
            <a:r>
              <a:rPr lang="ja-JP" altLang="en-US" dirty="0" smtClean="0"/>
              <a:t>人</a:t>
            </a:r>
            <a:endParaRPr lang="en-US" altLang="ja-JP" dirty="0" smtClean="0"/>
          </a:p>
          <a:p>
            <a:r>
              <a:rPr lang="en-US" altLang="ja-JP" dirty="0" smtClean="0"/>
              <a:t>B4 5</a:t>
            </a:r>
            <a:r>
              <a:rPr lang="ja-JP" altLang="en-US" dirty="0" smtClean="0"/>
              <a:t>人</a:t>
            </a:r>
            <a:endParaRPr lang="en-US" altLang="ja-JP" dirty="0" smtClean="0"/>
          </a:p>
          <a:p>
            <a:pPr lvl="1"/>
            <a:r>
              <a:rPr lang="ja-JP" altLang="en-US" dirty="0" smtClean="0"/>
              <a:t>就　</a:t>
            </a:r>
            <a:r>
              <a:rPr lang="en-US" altLang="ja-JP" dirty="0" smtClean="0"/>
              <a:t>1</a:t>
            </a:r>
            <a:r>
              <a:rPr lang="ja-JP" altLang="en-US" dirty="0" smtClean="0"/>
              <a:t>人</a:t>
            </a:r>
            <a:endParaRPr lang="en-US" altLang="ja-JP" dirty="0" smtClean="0"/>
          </a:p>
          <a:p>
            <a:endParaRPr lang="en-US" altLang="ja-JP" dirty="0"/>
          </a:p>
          <a:p>
            <a:r>
              <a:rPr lang="ja-JP" altLang="en-US" dirty="0" smtClean="0">
                <a:solidFill>
                  <a:srgbClr val="FF0000"/>
                </a:solidFill>
              </a:rPr>
              <a:t>実働人数　</a:t>
            </a:r>
            <a:r>
              <a:rPr lang="en-US" altLang="ja-JP" dirty="0" smtClean="0">
                <a:solidFill>
                  <a:srgbClr val="FF0000"/>
                </a:solidFill>
              </a:rPr>
              <a:t>3</a:t>
            </a:r>
            <a:r>
              <a:rPr lang="ja-JP" altLang="en-US" dirty="0" smtClean="0">
                <a:solidFill>
                  <a:srgbClr val="FF0000"/>
                </a:solidFill>
              </a:rPr>
              <a:t>人</a:t>
            </a:r>
            <a:endParaRPr lang="en-US" altLang="ja-JP" dirty="0" smtClean="0">
              <a:solidFill>
                <a:srgbClr val="FF0000"/>
              </a:solidFill>
            </a:endParaRPr>
          </a:p>
          <a:p>
            <a:pPr lvl="1"/>
            <a:endParaRPr lang="en-US" altLang="ja-JP" dirty="0" smtClean="0"/>
          </a:p>
        </p:txBody>
      </p:sp>
    </p:spTree>
    <p:extLst>
      <p:ext uri="{BB962C8B-B14F-4D97-AF65-F5344CB8AC3E}">
        <p14:creationId xmlns:p14="http://schemas.microsoft.com/office/powerpoint/2010/main" val="227116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5/7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blockchain</a:t>
            </a:r>
            <a:endParaRPr lang="en-US" altLang="ja-JP" dirty="0"/>
          </a:p>
          <a:p>
            <a:pPr lvl="1"/>
            <a:r>
              <a:rPr kumimoji="1" lang="ja-JP" altLang="en-US" dirty="0" smtClean="0"/>
              <a:t>サーバ</a:t>
            </a:r>
            <a:endParaRPr kumimoji="1" lang="en-US" altLang="ja-JP" dirty="0" smtClean="0"/>
          </a:p>
          <a:p>
            <a:pPr lvl="2"/>
            <a:r>
              <a:rPr lang="ja-JP" altLang="en-US" dirty="0" smtClean="0"/>
              <a:t>運営側が用意</a:t>
            </a:r>
            <a:endParaRPr lang="en-US" altLang="ja-JP" dirty="0" smtClean="0"/>
          </a:p>
          <a:p>
            <a:pPr lvl="2"/>
            <a:r>
              <a:rPr lang="ja-JP" altLang="en-US" dirty="0"/>
              <a:t>クライアント</a:t>
            </a:r>
            <a:r>
              <a:rPr lang="ja-JP" altLang="en-US" dirty="0" smtClean="0"/>
              <a:t>から一定時間ごとに</a:t>
            </a:r>
            <a:r>
              <a:rPr lang="en-US" altLang="ja-JP" dirty="0" smtClean="0"/>
              <a:t>nonce</a:t>
            </a:r>
            <a:r>
              <a:rPr lang="ja-JP" altLang="en-US" dirty="0" smtClean="0"/>
              <a:t>値を要求</a:t>
            </a:r>
            <a:endParaRPr lang="en-US" altLang="ja-JP" dirty="0" smtClean="0"/>
          </a:p>
          <a:p>
            <a:pPr lvl="3"/>
            <a:r>
              <a:rPr lang="ja-JP" altLang="en-US" dirty="0" smtClean="0"/>
              <a:t>タイムアウトの時間を設ける</a:t>
            </a:r>
            <a:endParaRPr lang="en-US" altLang="ja-JP" dirty="0" smtClean="0"/>
          </a:p>
          <a:p>
            <a:pPr lvl="2"/>
            <a:r>
              <a:rPr lang="ja-JP" altLang="en-US" dirty="0" smtClean="0"/>
              <a:t>一番いいやつを元に次のブロックチェーン生成</a:t>
            </a:r>
            <a:endParaRPr lang="en-US" altLang="ja-JP" dirty="0"/>
          </a:p>
          <a:p>
            <a:pPr lvl="1"/>
            <a:r>
              <a:rPr kumimoji="1" lang="ja-JP" altLang="en-US" dirty="0" smtClean="0"/>
              <a:t>クライアント</a:t>
            </a:r>
            <a:endParaRPr kumimoji="1" lang="en-US" altLang="ja-JP" dirty="0" smtClean="0"/>
          </a:p>
          <a:p>
            <a:pPr lvl="2"/>
            <a:r>
              <a:rPr lang="ja-JP" altLang="en-US" dirty="0" smtClean="0"/>
              <a:t>各チームが用意</a:t>
            </a:r>
            <a:endParaRPr lang="en-US" altLang="ja-JP" dirty="0" smtClean="0"/>
          </a:p>
          <a:p>
            <a:pPr lvl="2"/>
            <a:r>
              <a:rPr kumimoji="1" lang="ja-JP" altLang="en-US" dirty="0"/>
              <a:t>サーバ</a:t>
            </a:r>
            <a:r>
              <a:rPr kumimoji="1" lang="ja-JP" altLang="en-US" dirty="0" smtClean="0"/>
              <a:t>から</a:t>
            </a:r>
            <a:r>
              <a:rPr lang="en-US" altLang="ja-JP" dirty="0"/>
              <a:t>ID</a:t>
            </a:r>
            <a:r>
              <a:rPr lang="ja-JP" altLang="en-US" dirty="0" err="1"/>
              <a:t>、</a:t>
            </a:r>
            <a:r>
              <a:rPr lang="ja-JP" altLang="en-US" dirty="0"/>
              <a:t>タイムスタンプ、データ、一つ前の</a:t>
            </a:r>
            <a:r>
              <a:rPr lang="ja-JP" altLang="en-US" dirty="0" smtClean="0"/>
              <a:t>ハッシュ値を受け取ってよりよいハッシュ値になるような</a:t>
            </a:r>
            <a:r>
              <a:rPr lang="en-US" altLang="ja-JP" dirty="0" smtClean="0"/>
              <a:t>nonce</a:t>
            </a:r>
            <a:r>
              <a:rPr lang="ja-JP" altLang="en-US" dirty="0" smtClean="0"/>
              <a:t>値をマイニング</a:t>
            </a:r>
            <a:endParaRPr lang="en-US" altLang="ja-JP" dirty="0" smtClean="0"/>
          </a:p>
          <a:p>
            <a:pPr lvl="2"/>
            <a:r>
              <a:rPr kumimoji="1" lang="ja-JP" altLang="en-US" dirty="0"/>
              <a:t>要求</a:t>
            </a:r>
            <a:r>
              <a:rPr kumimoji="1" lang="ja-JP" altLang="en-US" dirty="0" smtClean="0"/>
              <a:t>が来たら</a:t>
            </a:r>
            <a:r>
              <a:rPr kumimoji="1" lang="en-US" altLang="ja-JP" dirty="0" smtClean="0"/>
              <a:t>nonce</a:t>
            </a:r>
            <a:r>
              <a:rPr kumimoji="1" lang="ja-JP" altLang="en-US" dirty="0" smtClean="0"/>
              <a:t>値を返す</a:t>
            </a:r>
            <a:endParaRPr kumimoji="1" lang="en-US" altLang="ja-JP" dirty="0" smtClean="0"/>
          </a:p>
          <a:p>
            <a:pPr lvl="3"/>
            <a:r>
              <a:rPr kumimoji="1" lang="ja-JP" altLang="en-US" dirty="0" smtClean="0"/>
              <a:t>タイムアウトまでの時間内に値を送信</a:t>
            </a:r>
            <a:endParaRPr kumimoji="1" lang="ja-JP" altLang="en-US" dirty="0"/>
          </a:p>
        </p:txBody>
      </p:sp>
    </p:spTree>
    <p:extLst>
      <p:ext uri="{BB962C8B-B14F-4D97-AF65-F5344CB8AC3E}">
        <p14:creationId xmlns:p14="http://schemas.microsoft.com/office/powerpoint/2010/main" val="3410810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文字認識</a:t>
            </a:r>
            <a:endParaRPr kumimoji="1" lang="en-US" altLang="ja-JP" dirty="0" smtClean="0"/>
          </a:p>
          <a:p>
            <a:pPr lvl="1"/>
            <a:r>
              <a:rPr lang="ja-JP" altLang="en-US" dirty="0" smtClean="0"/>
              <a:t>手書き</a:t>
            </a:r>
            <a:endParaRPr lang="en-US" altLang="ja-JP" dirty="0" smtClean="0"/>
          </a:p>
          <a:p>
            <a:pPr lvl="2"/>
            <a:r>
              <a:rPr kumimoji="1" lang="ja-JP" altLang="en-US" dirty="0" smtClean="0"/>
              <a:t>ほぼ無理ゲー　まともにやるなら機械学習やるとかしないとつらそう</a:t>
            </a:r>
            <a:endParaRPr kumimoji="1" lang="en-US" altLang="ja-JP" dirty="0" smtClean="0"/>
          </a:p>
          <a:p>
            <a:pPr lvl="2"/>
            <a:endParaRPr kumimoji="1" lang="en-US" altLang="ja-JP" dirty="0" smtClean="0"/>
          </a:p>
          <a:p>
            <a:pPr lvl="1"/>
            <a:r>
              <a:rPr lang="ja-JP" altLang="en-US" dirty="0" smtClean="0"/>
              <a:t>機</a:t>
            </a:r>
            <a:r>
              <a:rPr lang="ja-JP" altLang="en-US" dirty="0"/>
              <a:t>械</a:t>
            </a:r>
            <a:r>
              <a:rPr lang="ja-JP" altLang="en-US" dirty="0" smtClean="0"/>
              <a:t>文字</a:t>
            </a:r>
            <a:endParaRPr lang="en-US" altLang="ja-JP" dirty="0" smtClean="0"/>
          </a:p>
          <a:p>
            <a:pPr lvl="2"/>
            <a:r>
              <a:rPr lang="ja-JP" altLang="en-US" dirty="0" smtClean="0"/>
              <a:t>かなりの精度で識別は可能　ただし逆に競技性はない</a:t>
            </a:r>
            <a:endParaRPr lang="en-US" altLang="ja-JP" dirty="0" smtClean="0"/>
          </a:p>
          <a:p>
            <a:pPr lvl="2"/>
            <a:endParaRPr lang="en-US" altLang="ja-JP" dirty="0" smtClean="0"/>
          </a:p>
        </p:txBody>
      </p:sp>
    </p:spTree>
    <p:extLst>
      <p:ext uri="{BB962C8B-B14F-4D97-AF65-F5344CB8AC3E}">
        <p14:creationId xmlns:p14="http://schemas.microsoft.com/office/powerpoint/2010/main" val="50117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チーム編成</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175368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5/11</a:t>
            </a:r>
            <a:r>
              <a:rPr kumimoji="1" lang="ja-JP" altLang="en-US" dirty="0" smtClean="0"/>
              <a:t>　月曜までにやること</a:t>
            </a:r>
            <a:endParaRPr kumimoji="1" lang="ja-JP" altLang="en-US" dirty="0"/>
          </a:p>
        </p:txBody>
      </p:sp>
      <p:sp>
        <p:nvSpPr>
          <p:cNvPr id="3" name="コンテンツ プレースホルダー 2"/>
          <p:cNvSpPr>
            <a:spLocks noGrp="1"/>
          </p:cNvSpPr>
          <p:nvPr>
            <p:ph idx="1"/>
          </p:nvPr>
        </p:nvSpPr>
        <p:spPr>
          <a:xfrm>
            <a:off x="838200" y="1825624"/>
            <a:ext cx="10515600" cy="4805911"/>
          </a:xfrm>
        </p:spPr>
        <p:txBody>
          <a:bodyPr>
            <a:normAutofit fontScale="62500" lnSpcReduction="20000"/>
          </a:bodyPr>
          <a:lstStyle/>
          <a:p>
            <a:r>
              <a:rPr kumimoji="1" lang="ja-JP" altLang="en-US" dirty="0" smtClean="0"/>
              <a:t>プログラムの改修</a:t>
            </a:r>
            <a:endParaRPr kumimoji="1" lang="en-US" altLang="ja-JP" dirty="0" smtClean="0"/>
          </a:p>
          <a:p>
            <a:pPr lvl="1"/>
            <a:r>
              <a:rPr kumimoji="1" lang="ja-JP" altLang="en-US" dirty="0" smtClean="0"/>
              <a:t>入力</a:t>
            </a:r>
            <a:endParaRPr kumimoji="1" lang="en-US" altLang="ja-JP" dirty="0" smtClean="0"/>
          </a:p>
          <a:p>
            <a:pPr lvl="2"/>
            <a:r>
              <a:rPr lang="en-US" altLang="ja-JP" dirty="0" smtClean="0"/>
              <a:t>server</a:t>
            </a:r>
          </a:p>
          <a:p>
            <a:pPr lvl="3"/>
            <a:r>
              <a:rPr lang="ja-JP" altLang="en-US" dirty="0" smtClean="0"/>
              <a:t>入力：条件（</a:t>
            </a:r>
            <a:r>
              <a:rPr lang="en-US" altLang="ja-JP" dirty="0" smtClean="0"/>
              <a:t>0</a:t>
            </a:r>
            <a:r>
              <a:rPr lang="ja-JP" altLang="en-US" dirty="0" smtClean="0"/>
              <a:t>の個数）、ブロックチェーンの生成数</a:t>
            </a:r>
            <a:endParaRPr lang="en-US" altLang="ja-JP" dirty="0" smtClean="0"/>
          </a:p>
          <a:p>
            <a:pPr lvl="1"/>
            <a:r>
              <a:rPr lang="ja-JP" altLang="en-US" dirty="0" smtClean="0"/>
              <a:t>入力に応じて条件を変更</a:t>
            </a:r>
            <a:endParaRPr lang="en-US" altLang="ja-JP" dirty="0" smtClean="0"/>
          </a:p>
          <a:p>
            <a:pPr lvl="1"/>
            <a:r>
              <a:rPr lang="ja-JP" altLang="en-US" dirty="0" smtClean="0"/>
              <a:t>指定回数ブロックチェーンを生成する</a:t>
            </a:r>
            <a:endParaRPr lang="en-US" altLang="ja-JP" dirty="0" smtClean="0"/>
          </a:p>
          <a:p>
            <a:pPr lvl="1"/>
            <a:r>
              <a:rPr lang="ja-JP" altLang="en-US" dirty="0" smtClean="0"/>
              <a:t>複数のコネクションを張って、クライアント毎にデータの送受信</a:t>
            </a:r>
            <a:endParaRPr lang="en-US" altLang="ja-JP" dirty="0" smtClean="0"/>
          </a:p>
          <a:p>
            <a:pPr lvl="1"/>
            <a:r>
              <a:rPr lang="ja-JP" altLang="en-US" dirty="0"/>
              <a:t>各クライアント</a:t>
            </a:r>
            <a:r>
              <a:rPr lang="ja-JP" altLang="en-US" dirty="0" smtClean="0"/>
              <a:t>の処理時間の計測</a:t>
            </a:r>
            <a:endParaRPr lang="en-US" altLang="ja-JP" dirty="0" smtClean="0"/>
          </a:p>
          <a:p>
            <a:pPr lvl="1"/>
            <a:r>
              <a:rPr lang="ja-JP" altLang="en-US" dirty="0" smtClean="0"/>
              <a:t>速かったチームの</a:t>
            </a:r>
            <a:r>
              <a:rPr lang="en-US" altLang="ja-JP" dirty="0" smtClean="0"/>
              <a:t>no</a:t>
            </a:r>
            <a:r>
              <a:rPr lang="en-US" altLang="ja-JP" dirty="0"/>
              <a:t>n</a:t>
            </a:r>
            <a:r>
              <a:rPr lang="en-US" altLang="ja-JP" dirty="0" smtClean="0"/>
              <a:t>ce</a:t>
            </a:r>
            <a:r>
              <a:rPr lang="ja-JP" altLang="en-US" dirty="0" smtClean="0"/>
              <a:t>値をもとにブロック生成</a:t>
            </a:r>
            <a:endParaRPr lang="en-US" altLang="ja-JP" dirty="0" smtClean="0"/>
          </a:p>
          <a:p>
            <a:pPr lvl="1"/>
            <a:endParaRPr lang="en-US" altLang="ja-JP" dirty="0"/>
          </a:p>
          <a:p>
            <a:r>
              <a:rPr lang="ja-JP" altLang="en-US" dirty="0" smtClean="0"/>
              <a:t>資料作り</a:t>
            </a:r>
            <a:endParaRPr lang="en-US" altLang="ja-JP" dirty="0" smtClean="0"/>
          </a:p>
          <a:p>
            <a:pPr lvl="1"/>
            <a:endParaRPr lang="en-US" altLang="ja-JP" dirty="0" smtClean="0"/>
          </a:p>
          <a:p>
            <a:r>
              <a:rPr lang="ja-JP" altLang="en-US" dirty="0" smtClean="0"/>
              <a:t>仕様書</a:t>
            </a:r>
            <a:endParaRPr lang="en-US" altLang="ja-JP" dirty="0" smtClean="0"/>
          </a:p>
          <a:p>
            <a:pPr lvl="1"/>
            <a:r>
              <a:rPr lang="ja-JP" altLang="en-US" dirty="0" smtClean="0"/>
              <a:t>通信フロー</a:t>
            </a:r>
            <a:endParaRPr lang="en-US" altLang="ja-JP" dirty="0" smtClean="0"/>
          </a:p>
          <a:p>
            <a:pPr lvl="1"/>
            <a:r>
              <a:rPr lang="ja-JP" altLang="en-US" dirty="0" smtClean="0"/>
              <a:t>送受信するデータの型、サイズ（各通信ごとに）</a:t>
            </a:r>
            <a:endParaRPr lang="en-US" altLang="ja-JP" dirty="0" smtClean="0"/>
          </a:p>
          <a:p>
            <a:pPr lvl="1"/>
            <a:r>
              <a:rPr lang="en-US" altLang="ja-JP" dirty="0" smtClean="0"/>
              <a:t>client</a:t>
            </a:r>
          </a:p>
          <a:p>
            <a:pPr lvl="2"/>
            <a:r>
              <a:rPr lang="en-US" altLang="ja-JP" dirty="0" smtClean="0"/>
              <a:t>IP</a:t>
            </a:r>
            <a:r>
              <a:rPr lang="ja-JP" altLang="en-US" dirty="0" smtClean="0"/>
              <a:t>とポート番号を動的に設定可能にする</a:t>
            </a:r>
            <a:endParaRPr lang="en-US" altLang="ja-JP" dirty="0" smtClean="0"/>
          </a:p>
          <a:p>
            <a:pPr lvl="1"/>
            <a:r>
              <a:rPr lang="en-US" altLang="ja-JP" dirty="0" smtClean="0"/>
              <a:t>server</a:t>
            </a:r>
            <a:endParaRPr lang="en-US" altLang="ja-JP" dirty="0"/>
          </a:p>
          <a:p>
            <a:pPr lvl="2"/>
            <a:r>
              <a:rPr lang="ja-JP" altLang="en-US" dirty="0" smtClean="0"/>
              <a:t>違反判定</a:t>
            </a:r>
            <a:endParaRPr lang="en-US" altLang="ja-JP" dirty="0" smtClean="0"/>
          </a:p>
          <a:p>
            <a:pPr lvl="3"/>
            <a:r>
              <a:rPr lang="ja-JP" altLang="en-US" dirty="0" smtClean="0"/>
              <a:t>規定の文字列以外を受信</a:t>
            </a:r>
            <a:endParaRPr lang="en-US" altLang="ja-JP" dirty="0" smtClean="0"/>
          </a:p>
          <a:p>
            <a:pPr lvl="3"/>
            <a:r>
              <a:rPr lang="ja-JP" altLang="en-US" dirty="0" smtClean="0"/>
              <a:t>条件を満たしていないハッシュ値を生成する</a:t>
            </a:r>
            <a:r>
              <a:rPr lang="en-US" altLang="ja-JP" dirty="0" smtClean="0"/>
              <a:t>nonce</a:t>
            </a:r>
            <a:r>
              <a:rPr lang="ja-JP" altLang="en-US" dirty="0" smtClean="0"/>
              <a:t>値を受信</a:t>
            </a:r>
            <a:endParaRPr lang="en-US" altLang="ja-JP" dirty="0" smtClean="0"/>
          </a:p>
          <a:p>
            <a:pPr lvl="3"/>
            <a:endParaRPr lang="en-US" altLang="ja-JP" dirty="0" smtClean="0"/>
          </a:p>
        </p:txBody>
      </p:sp>
    </p:spTree>
    <p:extLst>
      <p:ext uri="{BB962C8B-B14F-4D97-AF65-F5344CB8AC3E}">
        <p14:creationId xmlns:p14="http://schemas.microsoft.com/office/powerpoint/2010/main" val="147536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趣旨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開発者のための教育</a:t>
            </a:r>
            <a:endParaRPr kumimoji="1" lang="en-US" altLang="ja-JP" dirty="0" smtClean="0"/>
          </a:p>
          <a:p>
            <a:pPr lvl="1"/>
            <a:r>
              <a:rPr lang="ja-JP" altLang="en-US" dirty="0" smtClean="0"/>
              <a:t>チーム</a:t>
            </a:r>
            <a:r>
              <a:rPr lang="ja-JP" altLang="en-US" dirty="0"/>
              <a:t>開発</a:t>
            </a:r>
            <a:endParaRPr kumimoji="1" lang="en-US" altLang="ja-JP" dirty="0" smtClean="0"/>
          </a:p>
          <a:p>
            <a:r>
              <a:rPr lang="en-US" altLang="ja-JP" dirty="0" smtClean="0"/>
              <a:t>HPC</a:t>
            </a:r>
            <a:r>
              <a:rPr lang="ja-JP" altLang="en-US" dirty="0" smtClean="0"/>
              <a:t>のための技術</a:t>
            </a:r>
            <a:endParaRPr lang="en-US" altLang="ja-JP" dirty="0" smtClean="0"/>
          </a:p>
          <a:p>
            <a:pPr lvl="1"/>
            <a:r>
              <a:rPr kumimoji="1" lang="ja-JP" altLang="en-US" dirty="0" smtClean="0"/>
              <a:t>並列</a:t>
            </a:r>
            <a:r>
              <a:rPr lang="ja-JP" altLang="en-US" dirty="0" smtClean="0"/>
              <a:t>化・高速化</a:t>
            </a:r>
            <a:endParaRPr kumimoji="1" lang="ja-JP" altLang="en-US" dirty="0"/>
          </a:p>
        </p:txBody>
      </p:sp>
    </p:spTree>
    <p:extLst>
      <p:ext uri="{BB962C8B-B14F-4D97-AF65-F5344CB8AC3E}">
        <p14:creationId xmlns:p14="http://schemas.microsoft.com/office/powerpoint/2010/main" val="2523418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全チーム</a:t>
            </a:r>
            <a:r>
              <a:rPr kumimoji="1" lang="en-US" altLang="ja-JP" dirty="0" smtClean="0"/>
              <a:t>MPI</a:t>
            </a:r>
            <a:r>
              <a:rPr kumimoji="1" lang="ja-JP" altLang="en-US" dirty="0" smtClean="0"/>
              <a:t>を使ったときの管理プロセスの競合</a:t>
            </a:r>
            <a:endParaRPr kumimoji="1" lang="ja-JP" altLang="en-US" dirty="0"/>
          </a:p>
        </p:txBody>
      </p:sp>
    </p:spTree>
    <p:extLst>
      <p:ext uri="{BB962C8B-B14F-4D97-AF65-F5344CB8AC3E}">
        <p14:creationId xmlns:p14="http://schemas.microsoft.com/office/powerpoint/2010/main" val="4238529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6/5 </a:t>
            </a:r>
            <a:r>
              <a:rPr kumimoji="1" lang="ja-JP" altLang="en-US" dirty="0" smtClean="0"/>
              <a:t>案件</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smtClean="0"/>
              <a:t>競技方式</a:t>
            </a:r>
            <a:endParaRPr lang="en-US" altLang="ja-JP" dirty="0" smtClean="0"/>
          </a:p>
          <a:p>
            <a:r>
              <a:rPr lang="en-US" altLang="ja-JP" dirty="0" smtClean="0"/>
              <a:t>0</a:t>
            </a:r>
            <a:r>
              <a:rPr lang="ja-JP" altLang="en-US" dirty="0" smtClean="0"/>
              <a:t>の連続する個数　暫定</a:t>
            </a:r>
            <a:r>
              <a:rPr lang="en-US" altLang="ja-JP" dirty="0" smtClean="0"/>
              <a:t>x=7</a:t>
            </a:r>
          </a:p>
          <a:p>
            <a:pPr lvl="1"/>
            <a:r>
              <a:rPr lang="en-US" altLang="ja-JP" dirty="0" smtClean="0"/>
              <a:t>A:</a:t>
            </a:r>
            <a:r>
              <a:rPr lang="ja-JP" altLang="en-US" dirty="0" smtClean="0"/>
              <a:t>逐次 </a:t>
            </a:r>
            <a:r>
              <a:rPr lang="en-US" altLang="ja-JP" dirty="0" smtClean="0"/>
              <a:t>3s  (x=3)</a:t>
            </a:r>
          </a:p>
          <a:p>
            <a:pPr lvl="2"/>
            <a:r>
              <a:rPr lang="ja-JP" altLang="en-US" dirty="0" smtClean="0"/>
              <a:t>けっこうやばめ？</a:t>
            </a:r>
            <a:endParaRPr lang="en-US" altLang="ja-JP" dirty="0" smtClean="0"/>
          </a:p>
          <a:p>
            <a:pPr lvl="1"/>
            <a:r>
              <a:rPr kumimoji="1" lang="en-US" altLang="ja-JP" dirty="0" smtClean="0"/>
              <a:t>B: 4s~100s (x=6) 12</a:t>
            </a:r>
            <a:r>
              <a:rPr kumimoji="1" lang="ja-JP" altLang="en-US" dirty="0" smtClean="0"/>
              <a:t>台　試行は少ない、ハッシュレート値で評価</a:t>
            </a:r>
            <a:endParaRPr kumimoji="1" lang="en-US" altLang="ja-JP" dirty="0" smtClean="0"/>
          </a:p>
          <a:p>
            <a:pPr lvl="2"/>
            <a:r>
              <a:rPr lang="ja-JP" altLang="en-US" dirty="0" smtClean="0"/>
              <a:t>ほぼ開発終わってそう</a:t>
            </a:r>
            <a:endParaRPr kumimoji="1" lang="en-US" altLang="ja-JP" dirty="0" smtClean="0"/>
          </a:p>
          <a:p>
            <a:pPr lvl="1"/>
            <a:r>
              <a:rPr lang="en-US" altLang="ja-JP" dirty="0" smtClean="0"/>
              <a:t>C: 0.05s~193s AVE=29s (x=6)</a:t>
            </a:r>
            <a:r>
              <a:rPr lang="ja-JP" altLang="en-US" dirty="0" smtClean="0"/>
              <a:t>　試行回数は多い</a:t>
            </a:r>
            <a:endParaRPr lang="en-US" altLang="ja-JP" dirty="0" smtClean="0"/>
          </a:p>
          <a:p>
            <a:pPr lvl="2"/>
            <a:r>
              <a:rPr kumimoji="1" lang="en-US" altLang="ja-JP" dirty="0" smtClean="0"/>
              <a:t>MPI</a:t>
            </a:r>
            <a:r>
              <a:rPr lang="ja-JP" altLang="en-US" dirty="0" smtClean="0"/>
              <a:t>動きそう、</a:t>
            </a:r>
            <a:r>
              <a:rPr lang="en-US" altLang="ja-JP" dirty="0" smtClean="0"/>
              <a:t>GPU</a:t>
            </a:r>
            <a:r>
              <a:rPr lang="ja-JP" altLang="en-US" dirty="0" smtClean="0"/>
              <a:t>は多分無理そう</a:t>
            </a:r>
            <a:endParaRPr kumimoji="1" lang="en-US" altLang="ja-JP" dirty="0" smtClean="0"/>
          </a:p>
          <a:p>
            <a:r>
              <a:rPr lang="ja-JP" altLang="en-US" dirty="0" smtClean="0"/>
              <a:t>採点項目シート</a:t>
            </a:r>
            <a:endParaRPr lang="en-US" altLang="ja-JP" dirty="0" smtClean="0"/>
          </a:p>
          <a:p>
            <a:pPr lvl="1"/>
            <a:r>
              <a:rPr lang="ja-JP" altLang="en-US" dirty="0" smtClean="0"/>
              <a:t>発表技術</a:t>
            </a:r>
            <a:r>
              <a:rPr lang="en-US" altLang="ja-JP" dirty="0"/>
              <a:t>(8)</a:t>
            </a:r>
            <a:endParaRPr lang="en-US" altLang="ja-JP" dirty="0" smtClean="0"/>
          </a:p>
          <a:p>
            <a:pPr lvl="1"/>
            <a:r>
              <a:rPr lang="ja-JP" altLang="en-US" dirty="0" smtClean="0"/>
              <a:t>高速化</a:t>
            </a:r>
            <a:r>
              <a:rPr lang="en-US" altLang="ja-JP" dirty="0"/>
              <a:t>(8)</a:t>
            </a:r>
            <a:endParaRPr lang="en-US" altLang="ja-JP" dirty="0" smtClean="0"/>
          </a:p>
          <a:p>
            <a:pPr lvl="1"/>
            <a:r>
              <a:rPr lang="ja-JP" altLang="en-US" dirty="0"/>
              <a:t>チーム開発の工夫 </a:t>
            </a:r>
            <a:r>
              <a:rPr lang="en-US" altLang="ja-JP" dirty="0"/>
              <a:t>(8)</a:t>
            </a:r>
          </a:p>
          <a:p>
            <a:pPr lvl="1"/>
            <a:r>
              <a:rPr lang="ja-JP" altLang="en-US" dirty="0" smtClean="0"/>
              <a:t>資料作り </a:t>
            </a:r>
            <a:r>
              <a:rPr lang="en-US" altLang="ja-JP" dirty="0"/>
              <a:t>(8)</a:t>
            </a:r>
            <a:endParaRPr lang="en-US" altLang="ja-JP" dirty="0" smtClean="0"/>
          </a:p>
          <a:p>
            <a:pPr lvl="1"/>
            <a:endParaRPr lang="en-US" altLang="ja-JP" dirty="0" smtClean="0"/>
          </a:p>
        </p:txBody>
      </p:sp>
    </p:spTree>
    <p:extLst>
      <p:ext uri="{BB962C8B-B14F-4D97-AF65-F5344CB8AC3E}">
        <p14:creationId xmlns:p14="http://schemas.microsoft.com/office/powerpoint/2010/main" val="3507646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競技</a:t>
            </a:r>
            <a:r>
              <a:rPr lang="ja-JP" altLang="en-US" dirty="0" smtClean="0"/>
              <a:t>方式</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同時計測は諦め･･･競合しまくり</a:t>
            </a:r>
            <a:endParaRPr lang="en-US" altLang="ja-JP" dirty="0" smtClean="0"/>
          </a:p>
          <a:p>
            <a:r>
              <a:rPr lang="en-US" altLang="ja-JP" dirty="0" smtClean="0"/>
              <a:t>10</a:t>
            </a:r>
            <a:r>
              <a:rPr lang="ja-JP" altLang="en-US" dirty="0" smtClean="0"/>
              <a:t>ブロックを</a:t>
            </a:r>
            <a:r>
              <a:rPr lang="en-US" altLang="ja-JP" dirty="0" smtClean="0"/>
              <a:t>1</a:t>
            </a:r>
            <a:r>
              <a:rPr lang="ja-JP" altLang="en-US" dirty="0" smtClean="0"/>
              <a:t>チームまとめて計る</a:t>
            </a:r>
            <a:endParaRPr lang="en-US" altLang="ja-JP" dirty="0" smtClean="0"/>
          </a:p>
          <a:p>
            <a:pPr lvl="1"/>
            <a:r>
              <a:rPr lang="ja-JP" altLang="en-US" dirty="0"/>
              <a:t>事前</a:t>
            </a:r>
            <a:r>
              <a:rPr lang="ja-JP" altLang="en-US" dirty="0" smtClean="0"/>
              <a:t>に測定（時間を長く取れば条件きつく</a:t>
            </a:r>
            <a:r>
              <a:rPr lang="ja-JP" altLang="en-US" dirty="0" err="1" smtClean="0"/>
              <a:t>か</a:t>
            </a:r>
            <a:r>
              <a:rPr lang="ja-JP" altLang="en-US" dirty="0" smtClean="0"/>
              <a:t>、試行回数増やせる</a:t>
            </a:r>
            <a:r>
              <a:rPr lang="en-US" altLang="ja-JP" dirty="0" smtClean="0"/>
              <a:t>)</a:t>
            </a:r>
          </a:p>
          <a:p>
            <a:pPr lvl="2"/>
            <a:r>
              <a:rPr lang="ja-JP" altLang="en-US" dirty="0" smtClean="0"/>
              <a:t>金曜朝とか</a:t>
            </a:r>
            <a:r>
              <a:rPr lang="en-US" altLang="ja-JP" dirty="0" smtClean="0"/>
              <a:t>(5~6</a:t>
            </a:r>
            <a:r>
              <a:rPr lang="ja-JP" altLang="en-US" dirty="0" smtClean="0"/>
              <a:t>時間</a:t>
            </a:r>
            <a:r>
              <a:rPr lang="en-US" altLang="ja-JP" dirty="0" smtClean="0"/>
              <a:t>(</a:t>
            </a:r>
            <a:r>
              <a:rPr lang="ja-JP" altLang="en-US" dirty="0" smtClean="0"/>
              <a:t>１チーム</a:t>
            </a:r>
            <a:r>
              <a:rPr lang="en-US" altLang="ja-JP" dirty="0" smtClean="0"/>
              <a:t>1~2h)</a:t>
            </a:r>
          </a:p>
          <a:p>
            <a:pPr lvl="2"/>
            <a:r>
              <a:rPr lang="ja-JP" altLang="en-US" dirty="0" smtClean="0"/>
              <a:t>計測中マシン停止</a:t>
            </a:r>
            <a:r>
              <a:rPr lang="en-US" altLang="ja-JP" dirty="0" smtClean="0"/>
              <a:t>(</a:t>
            </a:r>
          </a:p>
        </p:txBody>
      </p:sp>
    </p:spTree>
    <p:extLst>
      <p:ext uri="{BB962C8B-B14F-4D97-AF65-F5344CB8AC3E}">
        <p14:creationId xmlns:p14="http://schemas.microsoft.com/office/powerpoint/2010/main" val="171474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採点項目シート</a:t>
            </a:r>
            <a:br>
              <a:rPr lang="ja-JP" altLang="en-US" dirty="0"/>
            </a:br>
            <a:endParaRPr kumimoji="1" lang="ja-JP" altLang="en-US" dirty="0"/>
          </a:p>
        </p:txBody>
      </p:sp>
      <p:sp>
        <p:nvSpPr>
          <p:cNvPr id="3" name="コンテンツ プレースホルダー 2"/>
          <p:cNvSpPr>
            <a:spLocks noGrp="1"/>
          </p:cNvSpPr>
          <p:nvPr>
            <p:ph idx="1"/>
          </p:nvPr>
        </p:nvSpPr>
        <p:spPr>
          <a:xfrm>
            <a:off x="769834" y="1295786"/>
            <a:ext cx="10515600" cy="4351338"/>
          </a:xfrm>
        </p:spPr>
        <p:txBody>
          <a:bodyPr>
            <a:normAutofit fontScale="92500" lnSpcReduction="20000"/>
          </a:bodyPr>
          <a:lstStyle/>
          <a:p>
            <a:r>
              <a:rPr lang="ja-JP" altLang="en-US" dirty="0" smtClean="0"/>
              <a:t>発表</a:t>
            </a:r>
            <a:r>
              <a:rPr lang="ja-JP" altLang="en-US" dirty="0"/>
              <a:t>技術</a:t>
            </a:r>
            <a:r>
              <a:rPr lang="en-US" altLang="ja-JP" dirty="0"/>
              <a:t>(8</a:t>
            </a:r>
            <a:r>
              <a:rPr lang="en-US" altLang="ja-JP" dirty="0" smtClean="0"/>
              <a:t>)</a:t>
            </a:r>
          </a:p>
          <a:p>
            <a:pPr lvl="1"/>
            <a:r>
              <a:rPr lang="ja-JP" altLang="en-US" dirty="0"/>
              <a:t>声</a:t>
            </a:r>
            <a:r>
              <a:rPr lang="ja-JP" altLang="en-US" dirty="0" smtClean="0"/>
              <a:t>の大きさ・速度、聞き取りやすさ </a:t>
            </a:r>
            <a:endParaRPr lang="en-US" altLang="ja-JP" dirty="0" smtClean="0"/>
          </a:p>
          <a:p>
            <a:pPr lvl="1"/>
            <a:r>
              <a:rPr lang="ja-JP" altLang="en-US" dirty="0" smtClean="0"/>
              <a:t>質疑応答できてるか</a:t>
            </a:r>
            <a:endParaRPr lang="en-US" altLang="ja-JP" dirty="0" smtClean="0"/>
          </a:p>
          <a:p>
            <a:r>
              <a:rPr lang="ja-JP" altLang="en-US" dirty="0" smtClean="0"/>
              <a:t>高速化</a:t>
            </a:r>
            <a:r>
              <a:rPr lang="en-US" altLang="ja-JP" dirty="0"/>
              <a:t>(8</a:t>
            </a:r>
            <a:r>
              <a:rPr lang="en-US" altLang="ja-JP" dirty="0" smtClean="0"/>
              <a:t>)</a:t>
            </a:r>
          </a:p>
          <a:p>
            <a:pPr lvl="1"/>
            <a:r>
              <a:rPr lang="ja-JP" altLang="en-US" dirty="0" smtClean="0"/>
              <a:t>高速化の手法に工夫は見られたか</a:t>
            </a:r>
            <a:endParaRPr lang="en-US" altLang="ja-JP" dirty="0" smtClean="0"/>
          </a:p>
          <a:p>
            <a:pPr lvl="1"/>
            <a:r>
              <a:rPr lang="ja-JP" altLang="en-US" dirty="0"/>
              <a:t>高速化</a:t>
            </a:r>
            <a:r>
              <a:rPr lang="ja-JP" altLang="en-US" dirty="0" smtClean="0"/>
              <a:t>の恩恵は見られたか</a:t>
            </a:r>
            <a:endParaRPr lang="en-US" altLang="ja-JP" dirty="0" smtClean="0"/>
          </a:p>
          <a:p>
            <a:r>
              <a:rPr lang="ja-JP" altLang="en-US" dirty="0" smtClean="0"/>
              <a:t>チーム</a:t>
            </a:r>
            <a:r>
              <a:rPr lang="ja-JP" altLang="en-US" dirty="0"/>
              <a:t>開発の工夫 </a:t>
            </a:r>
            <a:r>
              <a:rPr lang="en-US" altLang="ja-JP" dirty="0"/>
              <a:t>(8</a:t>
            </a:r>
            <a:r>
              <a:rPr lang="en-US" altLang="ja-JP" dirty="0" smtClean="0"/>
              <a:t>)</a:t>
            </a:r>
          </a:p>
          <a:p>
            <a:pPr lvl="1"/>
            <a:r>
              <a:rPr lang="ja-JP" altLang="en-US" dirty="0" smtClean="0"/>
              <a:t>スケジューリングとタスク分割</a:t>
            </a:r>
            <a:endParaRPr lang="en-US" altLang="ja-JP" dirty="0" smtClean="0"/>
          </a:p>
          <a:p>
            <a:pPr lvl="1"/>
            <a:r>
              <a:rPr lang="ja-JP" altLang="en-US" dirty="0" smtClean="0"/>
              <a:t>チーム内のコミュニケーションは円滑にとれるようにしていたか</a:t>
            </a:r>
            <a:endParaRPr lang="en-US" altLang="ja-JP" dirty="0"/>
          </a:p>
          <a:p>
            <a:r>
              <a:rPr lang="ja-JP" altLang="en-US" dirty="0"/>
              <a:t>資料作り </a:t>
            </a:r>
            <a:r>
              <a:rPr lang="en-US" altLang="ja-JP" dirty="0"/>
              <a:t>(8</a:t>
            </a:r>
            <a:r>
              <a:rPr lang="en-US" altLang="ja-JP" dirty="0" smtClean="0"/>
              <a:t>)</a:t>
            </a:r>
          </a:p>
          <a:p>
            <a:pPr lvl="1"/>
            <a:r>
              <a:rPr lang="ja-JP" altLang="en-US" dirty="0" smtClean="0"/>
              <a:t>スライドのデザイン</a:t>
            </a:r>
            <a:r>
              <a:rPr lang="en-US" altLang="ja-JP" dirty="0" smtClean="0"/>
              <a:t>(</a:t>
            </a:r>
            <a:r>
              <a:rPr lang="ja-JP" altLang="en-US" dirty="0" smtClean="0"/>
              <a:t>配色・分量</a:t>
            </a:r>
            <a:r>
              <a:rPr lang="en-US" altLang="ja-JP" dirty="0" smtClean="0"/>
              <a:t>)</a:t>
            </a:r>
          </a:p>
          <a:p>
            <a:pPr lvl="1"/>
            <a:r>
              <a:rPr kumimoji="1" lang="ja-JP" altLang="en-US" dirty="0" smtClean="0"/>
              <a:t>ことばの使い方は正しいか</a:t>
            </a:r>
            <a:endParaRPr kumimoji="1" lang="ja-JP" altLang="en-US" dirty="0"/>
          </a:p>
        </p:txBody>
      </p:sp>
      <p:sp>
        <p:nvSpPr>
          <p:cNvPr id="5" name="コンテンツ プレースホルダー 2"/>
          <p:cNvSpPr txBox="1">
            <a:spLocks/>
          </p:cNvSpPr>
          <p:nvPr/>
        </p:nvSpPr>
        <p:spPr>
          <a:xfrm>
            <a:off x="769834" y="5263378"/>
            <a:ext cx="10515600" cy="1453615"/>
          </a:xfrm>
          <a:prstGeom prst="rect">
            <a:avLst/>
          </a:prstGeom>
          <a:ln>
            <a:solidFill>
              <a:schemeClr val="tx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dirty="0" smtClean="0"/>
              <a:t>注意事項</a:t>
            </a:r>
            <a:endParaRPr lang="en-US" altLang="ja-JP" dirty="0" smtClean="0"/>
          </a:p>
          <a:p>
            <a:pPr lvl="1"/>
            <a:r>
              <a:rPr lang="ja-JP" altLang="en-US" dirty="0" smtClean="0"/>
              <a:t>これらのポイントだけを抑えた資料を作ればいいという意味ではない</a:t>
            </a:r>
            <a:endParaRPr lang="en-US" altLang="ja-JP" dirty="0" smtClean="0"/>
          </a:p>
          <a:p>
            <a:pPr lvl="1"/>
            <a:r>
              <a:rPr lang="ja-JP" altLang="en-US" dirty="0"/>
              <a:t>全体</a:t>
            </a:r>
            <a:r>
              <a:rPr lang="ja-JP" altLang="en-US" dirty="0" smtClean="0"/>
              <a:t>のストーリーはしっかりと考えること</a:t>
            </a:r>
            <a:endParaRPr lang="en-US" altLang="ja-JP" dirty="0" smtClean="0"/>
          </a:p>
          <a:p>
            <a:pPr lvl="1"/>
            <a:r>
              <a:rPr lang="ja-JP" altLang="en-US" dirty="0" smtClean="0"/>
              <a:t>発表時間</a:t>
            </a:r>
            <a:r>
              <a:rPr lang="en-US" altLang="ja-JP" dirty="0" smtClean="0"/>
              <a:t>(10</a:t>
            </a:r>
            <a:r>
              <a:rPr lang="ja-JP" altLang="en-US" dirty="0" smtClean="0"/>
              <a:t>分</a:t>
            </a:r>
            <a:r>
              <a:rPr lang="en-US" altLang="ja-JP" dirty="0" smtClean="0"/>
              <a:t>) </a:t>
            </a:r>
            <a:r>
              <a:rPr lang="ja-JP" altLang="en-US" dirty="0" smtClean="0"/>
              <a:t>＋質疑応答</a:t>
            </a:r>
            <a:r>
              <a:rPr lang="en-US" altLang="ja-JP" dirty="0" smtClean="0"/>
              <a:t>(5</a:t>
            </a:r>
            <a:r>
              <a:rPr lang="ja-JP" altLang="en-US" dirty="0" smtClean="0"/>
              <a:t>分</a:t>
            </a:r>
            <a:r>
              <a:rPr lang="en-US" altLang="ja-JP" dirty="0" smtClean="0"/>
              <a:t>)</a:t>
            </a:r>
          </a:p>
          <a:p>
            <a:pPr lvl="1"/>
            <a:r>
              <a:rPr lang="ja-JP" altLang="en-US" dirty="0" smtClean="0"/>
              <a:t>発表時間の過不足</a:t>
            </a:r>
            <a:r>
              <a:rPr lang="en-US" altLang="ja-JP" dirty="0"/>
              <a:t>(+-</a:t>
            </a:r>
            <a:r>
              <a:rPr lang="en-US" altLang="ja-JP" dirty="0" smtClean="0"/>
              <a:t>30s</a:t>
            </a:r>
            <a:r>
              <a:rPr lang="ja-JP" altLang="en-US" dirty="0" smtClean="0"/>
              <a:t>以上</a:t>
            </a:r>
            <a:r>
              <a:rPr lang="en-US" altLang="ja-JP" dirty="0" smtClean="0"/>
              <a:t>)</a:t>
            </a:r>
            <a:r>
              <a:rPr lang="ja-JP" altLang="en-US" dirty="0" smtClean="0"/>
              <a:t>は減点対象</a:t>
            </a:r>
            <a:endParaRPr lang="en-US" altLang="ja-JP" dirty="0" smtClean="0"/>
          </a:p>
          <a:p>
            <a:pPr lvl="1"/>
            <a:endParaRPr lang="en-US" altLang="ja-JP" dirty="0" smtClean="0"/>
          </a:p>
        </p:txBody>
      </p:sp>
    </p:spTree>
    <p:extLst>
      <p:ext uri="{BB962C8B-B14F-4D97-AF65-F5344CB8AC3E}">
        <p14:creationId xmlns:p14="http://schemas.microsoft.com/office/powerpoint/2010/main" val="3317666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76992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スタートアップ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やるべきこと</a:t>
            </a:r>
            <a:endParaRPr kumimoji="1" lang="en-US" altLang="ja-JP" dirty="0" smtClean="0"/>
          </a:p>
          <a:p>
            <a:pPr lvl="1"/>
            <a:r>
              <a:rPr lang="ja-JP" altLang="en-US" dirty="0" smtClean="0"/>
              <a:t>チーム決め</a:t>
            </a:r>
            <a:endParaRPr lang="en-US" altLang="ja-JP" dirty="0" smtClean="0"/>
          </a:p>
          <a:p>
            <a:pPr lvl="1"/>
            <a:r>
              <a:rPr lang="ja-JP" altLang="en-US" dirty="0" err="1" smtClean="0"/>
              <a:t>ねた</a:t>
            </a:r>
            <a:endParaRPr lang="en-US" altLang="ja-JP" dirty="0" smtClean="0"/>
          </a:p>
          <a:p>
            <a:pPr lvl="2"/>
            <a:r>
              <a:rPr kumimoji="1" lang="ja-JP" altLang="en-US" dirty="0" smtClean="0"/>
              <a:t>ネットワークプログラミングを含む何か</a:t>
            </a:r>
            <a:endParaRPr kumimoji="1" lang="en-US" altLang="ja-JP" dirty="0" smtClean="0"/>
          </a:p>
          <a:p>
            <a:pPr lvl="1"/>
            <a:r>
              <a:rPr lang="ja-JP" altLang="en-US" dirty="0" smtClean="0"/>
              <a:t>作業</a:t>
            </a:r>
            <a:r>
              <a:rPr lang="ja-JP" altLang="en-US" dirty="0"/>
              <a:t>分担</a:t>
            </a:r>
            <a:endParaRPr kumimoji="1" lang="en-US" altLang="ja-JP" dirty="0" smtClean="0"/>
          </a:p>
          <a:p>
            <a:r>
              <a:rPr kumimoji="1" lang="ja-JP" altLang="en-US" dirty="0" smtClean="0"/>
              <a:t>予定</a:t>
            </a:r>
            <a:endParaRPr kumimoji="1" lang="en-US" altLang="ja-JP" dirty="0" smtClean="0"/>
          </a:p>
          <a:p>
            <a:pPr lvl="1"/>
            <a:r>
              <a:rPr lang="ja-JP" altLang="en-US" dirty="0" smtClean="0"/>
              <a:t>毎週木曜　午後</a:t>
            </a:r>
            <a:r>
              <a:rPr lang="en-US" altLang="ja-JP" dirty="0" smtClean="0"/>
              <a:t>12</a:t>
            </a:r>
            <a:r>
              <a:rPr lang="ja-JP" altLang="en-US" dirty="0" smtClean="0"/>
              <a:t>時</a:t>
            </a:r>
            <a:endParaRPr kumimoji="1" lang="en-US" altLang="ja-JP" dirty="0" smtClean="0"/>
          </a:p>
          <a:p>
            <a:pPr lvl="1"/>
            <a:r>
              <a:rPr kumimoji="1" lang="en-US" altLang="ja-JP" dirty="0" smtClean="0"/>
              <a:t>4/12 </a:t>
            </a:r>
            <a:r>
              <a:rPr kumimoji="1" lang="ja-JP" altLang="en-US" dirty="0" smtClean="0"/>
              <a:t>ネタ決めたい</a:t>
            </a:r>
            <a:endParaRPr kumimoji="1" lang="en-US" altLang="ja-JP" dirty="0" smtClean="0"/>
          </a:p>
          <a:p>
            <a:pPr lvl="2"/>
            <a:endParaRPr kumimoji="1" lang="ja-JP" altLang="en-US" dirty="0"/>
          </a:p>
        </p:txBody>
      </p:sp>
    </p:spTree>
    <p:extLst>
      <p:ext uri="{BB962C8B-B14F-4D97-AF65-F5344CB8AC3E}">
        <p14:creationId xmlns:p14="http://schemas.microsoft.com/office/powerpoint/2010/main" val="3004361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今年の概要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期間　</a:t>
            </a:r>
            <a:r>
              <a:rPr kumimoji="1" lang="en-US" altLang="ja-JP" dirty="0" smtClean="0"/>
              <a:t>3</a:t>
            </a:r>
            <a:r>
              <a:rPr kumimoji="1" lang="ja-JP" altLang="en-US" dirty="0" smtClean="0"/>
              <a:t>週間</a:t>
            </a:r>
            <a:endParaRPr kumimoji="1" lang="en-US" altLang="ja-JP" dirty="0" smtClean="0"/>
          </a:p>
          <a:p>
            <a:pPr lvl="1"/>
            <a:r>
              <a:rPr kumimoji="1" lang="en-US" altLang="ja-JP" dirty="0" smtClean="0"/>
              <a:t>5/18</a:t>
            </a:r>
            <a:r>
              <a:rPr kumimoji="1" lang="ja-JP" altLang="en-US" dirty="0" smtClean="0"/>
              <a:t>　説明会</a:t>
            </a:r>
            <a:endParaRPr kumimoji="1" lang="en-US" altLang="ja-JP" dirty="0" smtClean="0"/>
          </a:p>
          <a:p>
            <a:pPr lvl="1"/>
            <a:r>
              <a:rPr lang="en-US" altLang="ja-JP" dirty="0" smtClean="0"/>
              <a:t>6/8</a:t>
            </a:r>
            <a:r>
              <a:rPr lang="ja-JP" altLang="en-US" dirty="0" smtClean="0"/>
              <a:t>　発表会</a:t>
            </a:r>
            <a:endParaRPr kumimoji="1" lang="ja-JP" altLang="en-US" dirty="0"/>
          </a:p>
        </p:txBody>
      </p:sp>
    </p:spTree>
    <p:extLst>
      <p:ext uri="{BB962C8B-B14F-4D97-AF65-F5344CB8AC3E}">
        <p14:creationId xmlns:p14="http://schemas.microsoft.com/office/powerpoint/2010/main" val="172479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人材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M2 3</a:t>
            </a:r>
            <a:r>
              <a:rPr kumimoji="1" lang="ja-JP" altLang="en-US" dirty="0" smtClean="0"/>
              <a:t>人</a:t>
            </a:r>
            <a:endParaRPr kumimoji="1" lang="en-US" altLang="ja-JP" dirty="0" smtClean="0"/>
          </a:p>
          <a:p>
            <a:r>
              <a:rPr lang="en-US" altLang="ja-JP" dirty="0" smtClean="0"/>
              <a:t>M1</a:t>
            </a:r>
            <a:r>
              <a:rPr lang="ja-JP" altLang="en-US" dirty="0" smtClean="0"/>
              <a:t>　</a:t>
            </a:r>
            <a:r>
              <a:rPr lang="en-US" altLang="ja-JP" dirty="0" smtClean="0"/>
              <a:t>5</a:t>
            </a:r>
          </a:p>
          <a:p>
            <a:r>
              <a:rPr kumimoji="1" lang="en-US" altLang="ja-JP" dirty="0" smtClean="0"/>
              <a:t>B4  (4~5)</a:t>
            </a:r>
          </a:p>
          <a:p>
            <a:r>
              <a:rPr lang="en-US" altLang="ja-JP" dirty="0" smtClean="0"/>
              <a:t>3</a:t>
            </a:r>
            <a:r>
              <a:rPr lang="ja-JP" altLang="en-US" dirty="0" smtClean="0"/>
              <a:t>チーム</a:t>
            </a:r>
            <a:endParaRPr lang="en-US" altLang="ja-JP" dirty="0" smtClean="0"/>
          </a:p>
          <a:p>
            <a:pPr lvl="1"/>
            <a:r>
              <a:rPr lang="ja-JP" altLang="en-US" dirty="0" smtClean="0"/>
              <a:t>１チーム　</a:t>
            </a:r>
            <a:r>
              <a:rPr lang="en-US" altLang="ja-JP" dirty="0" smtClean="0"/>
              <a:t>3~4</a:t>
            </a:r>
            <a:r>
              <a:rPr lang="ja-JP" altLang="en-US" dirty="0" smtClean="0"/>
              <a:t>人</a:t>
            </a:r>
            <a:endParaRPr kumimoji="1" lang="ja-JP" altLang="en-US" dirty="0"/>
          </a:p>
        </p:txBody>
      </p:sp>
    </p:spTree>
    <p:extLst>
      <p:ext uri="{BB962C8B-B14F-4D97-AF65-F5344CB8AC3E}">
        <p14:creationId xmlns:p14="http://schemas.microsoft.com/office/powerpoint/2010/main" val="328255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ネタ</a:t>
            </a:r>
            <a:r>
              <a:rPr lang="ja-JP" altLang="en-US" dirty="0"/>
              <a:t>　</a:t>
            </a:r>
            <a:r>
              <a:rPr lang="ja-JP" altLang="en-US" dirty="0" smtClean="0"/>
              <a:t>話し合い</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一昨年　</a:t>
            </a:r>
            <a:r>
              <a:rPr kumimoji="1" lang="en-US" altLang="ja-JP" dirty="0" smtClean="0"/>
              <a:t>(2</a:t>
            </a:r>
            <a:r>
              <a:rPr kumimoji="1" lang="ja-JP" altLang="en-US" dirty="0" smtClean="0"/>
              <a:t>週間</a:t>
            </a:r>
            <a:r>
              <a:rPr kumimoji="1" lang="en-US" altLang="ja-JP" dirty="0" smtClean="0"/>
              <a:t>)</a:t>
            </a:r>
          </a:p>
          <a:p>
            <a:pPr lvl="1"/>
            <a:r>
              <a:rPr lang="ja-JP" altLang="en-US" dirty="0" smtClean="0"/>
              <a:t>ラベリング・テキストマッチング・顔認識</a:t>
            </a:r>
            <a:endParaRPr lang="en-US" altLang="ja-JP" dirty="0" smtClean="0"/>
          </a:p>
          <a:p>
            <a:pPr lvl="2"/>
            <a:r>
              <a:rPr lang="en-US" altLang="ja-JP" dirty="0" smtClean="0"/>
              <a:t>B4</a:t>
            </a:r>
            <a:r>
              <a:rPr lang="ja-JP" altLang="en-US" dirty="0" smtClean="0"/>
              <a:t>・</a:t>
            </a:r>
            <a:r>
              <a:rPr lang="en-US" altLang="ja-JP" dirty="0" smtClean="0"/>
              <a:t>M1</a:t>
            </a:r>
            <a:r>
              <a:rPr lang="ja-JP" altLang="en-US" dirty="0" smtClean="0"/>
              <a:t>はやってない</a:t>
            </a:r>
            <a:endParaRPr lang="en-US" altLang="ja-JP" dirty="0" smtClean="0"/>
          </a:p>
          <a:p>
            <a:pPr lvl="1"/>
            <a:r>
              <a:rPr lang="ja-JP" altLang="en-US" dirty="0" smtClean="0"/>
              <a:t>点数方式で競技</a:t>
            </a:r>
            <a:endParaRPr lang="en-US" altLang="ja-JP" dirty="0" smtClean="0"/>
          </a:p>
          <a:p>
            <a:pPr lvl="1"/>
            <a:r>
              <a:rPr kumimoji="1" lang="ja-JP" altLang="en-US" dirty="0" smtClean="0"/>
              <a:t>感想</a:t>
            </a:r>
            <a:endParaRPr kumimoji="1" lang="en-US" altLang="ja-JP" dirty="0" smtClean="0"/>
          </a:p>
          <a:p>
            <a:r>
              <a:rPr kumimoji="1" lang="ja-JP" altLang="en-US" dirty="0" smtClean="0"/>
              <a:t>去年　</a:t>
            </a:r>
            <a:r>
              <a:rPr kumimoji="1" lang="en-US" altLang="ja-JP" dirty="0" smtClean="0"/>
              <a:t>(2</a:t>
            </a:r>
            <a:r>
              <a:rPr kumimoji="1" lang="ja-JP" altLang="en-US" dirty="0" smtClean="0"/>
              <a:t>週間</a:t>
            </a:r>
            <a:r>
              <a:rPr kumimoji="1" lang="en-US" altLang="ja-JP" dirty="0" smtClean="0"/>
              <a:t>)</a:t>
            </a:r>
          </a:p>
          <a:p>
            <a:pPr lvl="1"/>
            <a:r>
              <a:rPr kumimoji="1" lang="ja-JP" altLang="en-US" dirty="0" smtClean="0"/>
              <a:t>オセロ</a:t>
            </a:r>
            <a:endParaRPr kumimoji="1" lang="en-US" altLang="ja-JP" dirty="0" smtClean="0"/>
          </a:p>
          <a:p>
            <a:pPr lvl="1"/>
            <a:r>
              <a:rPr lang="ja-JP" altLang="en-US" dirty="0" smtClean="0"/>
              <a:t>対戦</a:t>
            </a:r>
            <a:endParaRPr lang="en-US" altLang="ja-JP" dirty="0" smtClean="0"/>
          </a:p>
          <a:p>
            <a:pPr lvl="1"/>
            <a:r>
              <a:rPr kumimoji="1" lang="ja-JP" altLang="en-US" dirty="0" smtClean="0"/>
              <a:t>感想</a:t>
            </a:r>
            <a:endParaRPr kumimoji="1" lang="en-US" altLang="ja-JP" dirty="0" smtClean="0"/>
          </a:p>
          <a:p>
            <a:pPr lvl="2"/>
            <a:r>
              <a:rPr kumimoji="1" lang="ja-JP" altLang="en-US" dirty="0" smtClean="0"/>
              <a:t>分担しづらい</a:t>
            </a:r>
            <a:endParaRPr kumimoji="1" lang="en-US" altLang="ja-JP" dirty="0" smtClean="0"/>
          </a:p>
          <a:p>
            <a:pPr lvl="2"/>
            <a:r>
              <a:rPr lang="en-US" altLang="ja-JP" dirty="0" smtClean="0"/>
              <a:t>AI</a:t>
            </a:r>
            <a:r>
              <a:rPr lang="ja-JP" altLang="en-US" dirty="0" smtClean="0"/>
              <a:t>は高速化が大変</a:t>
            </a:r>
            <a:endParaRPr kumimoji="1" lang="en-US" altLang="ja-JP" dirty="0" smtClean="0"/>
          </a:p>
          <a:p>
            <a:endParaRPr kumimoji="1" lang="ja-JP" altLang="en-US" dirty="0"/>
          </a:p>
        </p:txBody>
      </p:sp>
    </p:spTree>
    <p:extLst>
      <p:ext uri="{BB962C8B-B14F-4D97-AF65-F5344CB8AC3E}">
        <p14:creationId xmlns:p14="http://schemas.microsoft.com/office/powerpoint/2010/main" val="4252348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ネタ</a:t>
            </a:r>
            <a:r>
              <a:rPr kumimoji="1" lang="en-US" altLang="ja-JP" dirty="0" smtClean="0"/>
              <a:t>2</a:t>
            </a:r>
            <a:r>
              <a:rPr kumimoji="1" lang="ja-JP" altLang="en-US" dirty="0" smtClean="0"/>
              <a:t>　</a:t>
            </a:r>
            <a:r>
              <a:rPr lang="ja-JP" altLang="en-US" dirty="0" smtClean="0"/>
              <a:t>話し合い　今年</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en-US" altLang="ja-JP" dirty="0" smtClean="0"/>
              <a:t>AI</a:t>
            </a:r>
            <a:r>
              <a:rPr kumimoji="1" lang="ja-JP" altLang="en-US" dirty="0" smtClean="0"/>
              <a:t>路線なし･･･？</a:t>
            </a:r>
            <a:endParaRPr kumimoji="1" lang="en-US" altLang="ja-JP" dirty="0" smtClean="0"/>
          </a:p>
          <a:p>
            <a:pPr lvl="1"/>
            <a:r>
              <a:rPr lang="ja-JP" altLang="en-US" dirty="0"/>
              <a:t>奥の</a:t>
            </a:r>
            <a:r>
              <a:rPr lang="ja-JP" altLang="en-US" dirty="0" smtClean="0"/>
              <a:t>手</a:t>
            </a:r>
            <a:endParaRPr lang="en-US" altLang="ja-JP" dirty="0" smtClean="0"/>
          </a:p>
          <a:p>
            <a:pPr lvl="1"/>
            <a:r>
              <a:rPr kumimoji="1" lang="ja-JP" altLang="en-US" dirty="0" smtClean="0"/>
              <a:t>やるならオリジナルでいじる</a:t>
            </a:r>
            <a:endParaRPr kumimoji="1" lang="en-US" altLang="ja-JP" dirty="0" smtClean="0"/>
          </a:p>
          <a:p>
            <a:r>
              <a:rPr lang="ja-JP" altLang="en-US" dirty="0" smtClean="0"/>
              <a:t>案</a:t>
            </a:r>
            <a:endParaRPr lang="en-US" altLang="ja-JP" dirty="0" smtClean="0"/>
          </a:p>
          <a:p>
            <a:pPr lvl="1"/>
            <a:r>
              <a:rPr kumimoji="1" lang="ja-JP" altLang="en-US" dirty="0" smtClean="0"/>
              <a:t>仮想通貨？</a:t>
            </a:r>
            <a:endParaRPr kumimoji="1" lang="en-US" altLang="ja-JP" dirty="0" smtClean="0"/>
          </a:p>
          <a:p>
            <a:pPr lvl="2"/>
            <a:r>
              <a:rPr lang="ja-JP" altLang="en-US" dirty="0" smtClean="0"/>
              <a:t>マイニング勝負？</a:t>
            </a:r>
            <a:endParaRPr lang="en-US" altLang="ja-JP" dirty="0" smtClean="0"/>
          </a:p>
          <a:p>
            <a:pPr lvl="1"/>
            <a:r>
              <a:rPr lang="ja-JP" altLang="en-US" dirty="0" smtClean="0"/>
              <a:t>ロボット制御</a:t>
            </a:r>
            <a:endParaRPr lang="en-US" altLang="ja-JP" dirty="0" smtClean="0"/>
          </a:p>
          <a:p>
            <a:pPr lvl="1"/>
            <a:r>
              <a:rPr lang="ja-JP" altLang="en-US" dirty="0" smtClean="0"/>
              <a:t>為替解析</a:t>
            </a:r>
            <a:endParaRPr lang="en-US" altLang="ja-JP" dirty="0" smtClean="0"/>
          </a:p>
          <a:p>
            <a:pPr lvl="1"/>
            <a:r>
              <a:rPr lang="ja-JP" altLang="en-US" dirty="0" smtClean="0"/>
              <a:t>写真画像を見せてどこか当てるゲーム</a:t>
            </a:r>
            <a:endParaRPr lang="en-US" altLang="ja-JP" dirty="0" smtClean="0"/>
          </a:p>
          <a:p>
            <a:pPr lvl="2"/>
            <a:r>
              <a:rPr lang="ja-JP" altLang="en-US" dirty="0" smtClean="0"/>
              <a:t>ストリートビューの持ってこれれば</a:t>
            </a:r>
            <a:endParaRPr lang="en-US" altLang="ja-JP" dirty="0" smtClean="0"/>
          </a:p>
          <a:p>
            <a:pPr lvl="1"/>
            <a:r>
              <a:rPr kumimoji="1" lang="ja-JP" altLang="en-US" dirty="0" smtClean="0"/>
              <a:t>研究室の金管理・飲み物購入管理</a:t>
            </a:r>
            <a:endParaRPr kumimoji="1" lang="en-US" altLang="ja-JP" dirty="0" smtClean="0"/>
          </a:p>
          <a:p>
            <a:pPr lvl="2"/>
            <a:r>
              <a:rPr lang="ja-JP" altLang="en-US" dirty="0" smtClean="0"/>
              <a:t>人物検出とかも含めていろいろできそう</a:t>
            </a:r>
            <a:endParaRPr kumimoji="1" lang="ja-JP" altLang="en-US" dirty="0"/>
          </a:p>
        </p:txBody>
      </p:sp>
    </p:spTree>
    <p:extLst>
      <p:ext uri="{BB962C8B-B14F-4D97-AF65-F5344CB8AC3E}">
        <p14:creationId xmlns:p14="http://schemas.microsoft.com/office/powerpoint/2010/main" val="1710903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4/12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ネタ決定</a:t>
            </a:r>
            <a:endParaRPr kumimoji="1" lang="en-US" altLang="ja-JP" dirty="0" smtClean="0"/>
          </a:p>
          <a:p>
            <a:pPr lvl="1"/>
            <a:r>
              <a:rPr lang="ja-JP" altLang="en-US" dirty="0"/>
              <a:t>仮想</a:t>
            </a:r>
            <a:r>
              <a:rPr lang="ja-JP" altLang="en-US" dirty="0" smtClean="0"/>
              <a:t>通貨</a:t>
            </a:r>
            <a:endParaRPr lang="en-US" altLang="ja-JP" dirty="0" smtClean="0"/>
          </a:p>
          <a:p>
            <a:pPr lvl="1"/>
            <a:r>
              <a:rPr lang="ja-JP" altLang="en-US" dirty="0"/>
              <a:t>写真画像を見せてどこか当てる</a:t>
            </a:r>
            <a:r>
              <a:rPr lang="ja-JP" altLang="en-US" dirty="0" smtClean="0"/>
              <a:t>ゲーム</a:t>
            </a:r>
            <a:endParaRPr lang="en-US" altLang="ja-JP" dirty="0" smtClean="0"/>
          </a:p>
          <a:p>
            <a:pPr lvl="1"/>
            <a:endParaRPr kumimoji="1" lang="en-US" altLang="ja-JP" dirty="0"/>
          </a:p>
          <a:p>
            <a:r>
              <a:rPr lang="ja-JP" altLang="en-US" dirty="0"/>
              <a:t>次</a:t>
            </a:r>
            <a:r>
              <a:rPr lang="ja-JP" altLang="en-US" dirty="0" smtClean="0"/>
              <a:t>までになんか作る</a:t>
            </a:r>
            <a:endParaRPr kumimoji="1" lang="ja-JP" altLang="en-US" dirty="0"/>
          </a:p>
        </p:txBody>
      </p:sp>
    </p:spTree>
    <p:extLst>
      <p:ext uri="{BB962C8B-B14F-4D97-AF65-F5344CB8AC3E}">
        <p14:creationId xmlns:p14="http://schemas.microsoft.com/office/powerpoint/2010/main" val="861106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仮想通貨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ハッシュ値計算運ゲー</a:t>
            </a:r>
            <a:endParaRPr kumimoji="1" lang="en-US" altLang="ja-JP" dirty="0" smtClean="0"/>
          </a:p>
          <a:p>
            <a:r>
              <a:rPr lang="ja-JP" altLang="en-US" dirty="0" smtClean="0"/>
              <a:t>並列化前提の勝負</a:t>
            </a:r>
            <a:endParaRPr lang="en-US" altLang="ja-JP" dirty="0" smtClean="0"/>
          </a:p>
          <a:p>
            <a:r>
              <a:rPr kumimoji="1" lang="ja-JP" altLang="en-US" dirty="0" smtClean="0"/>
              <a:t>やるならしっかりと組む必要ある</a:t>
            </a:r>
            <a:endParaRPr kumimoji="1" lang="en-US" altLang="ja-JP" dirty="0" smtClean="0"/>
          </a:p>
          <a:p>
            <a:endParaRPr kumimoji="1" lang="ja-JP" altLang="en-US" dirty="0"/>
          </a:p>
        </p:txBody>
      </p:sp>
    </p:spTree>
    <p:extLst>
      <p:ext uri="{BB962C8B-B14F-4D97-AF65-F5344CB8AC3E}">
        <p14:creationId xmlns:p14="http://schemas.microsoft.com/office/powerpoint/2010/main" val="33435571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683</Words>
  <Application>Microsoft Office PowerPoint</Application>
  <PresentationFormat>ワイド画面</PresentationFormat>
  <Paragraphs>200</Paragraphs>
  <Slides>24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游ゴシック</vt:lpstr>
      <vt:lpstr>游ゴシック Light</vt:lpstr>
      <vt:lpstr>Arial</vt:lpstr>
      <vt:lpstr>Wingdings</vt:lpstr>
      <vt:lpstr>Office テーマ</vt:lpstr>
      <vt:lpstr>デスマーチ2018</vt:lpstr>
      <vt:lpstr>趣旨</vt:lpstr>
      <vt:lpstr>スタートアップ</vt:lpstr>
      <vt:lpstr>今年の概要</vt:lpstr>
      <vt:lpstr>人材</vt:lpstr>
      <vt:lpstr>ネタ　話し合い</vt:lpstr>
      <vt:lpstr>ネタ2　話し合い　今年</vt:lpstr>
      <vt:lpstr>4/12</vt:lpstr>
      <vt:lpstr>仮想通貨</vt:lpstr>
      <vt:lpstr>写真画像を見せてどこか当てるゲーム</vt:lpstr>
      <vt:lpstr>ネタ2　話し合い　今年</vt:lpstr>
      <vt:lpstr>PowerPoint プレゼンテーション</vt:lpstr>
      <vt:lpstr>4/26　種目決めよう</vt:lpstr>
      <vt:lpstr>4/26　</vt:lpstr>
      <vt:lpstr>擬似チーム　</vt:lpstr>
      <vt:lpstr>5/7 </vt:lpstr>
      <vt:lpstr>PowerPoint プレゼンテーション</vt:lpstr>
      <vt:lpstr>チーム編成</vt:lpstr>
      <vt:lpstr>5/11　月曜までにやること</vt:lpstr>
      <vt:lpstr>課題点</vt:lpstr>
      <vt:lpstr>6/5 案件  </vt:lpstr>
      <vt:lpstr>競技方式</vt:lpstr>
      <vt:lpstr>採点項目シート </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デスマーチ2018</dc:title>
  <dc:creator>meeting</dc:creator>
  <cp:lastModifiedBy>meeting</cp:lastModifiedBy>
  <cp:revision>41</cp:revision>
  <dcterms:created xsi:type="dcterms:W3CDTF">2018-04-05T06:23:17Z</dcterms:created>
  <dcterms:modified xsi:type="dcterms:W3CDTF">2018-06-05T15:32:37Z</dcterms:modified>
</cp:coreProperties>
</file>