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035A4-4515-B562-92EE-29AE5F040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D4B9E2-833E-60AC-CE0C-A6C9F9DD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97B48-7A19-366B-883E-D10EE944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E2BD9-148D-17D4-C070-66EB08A7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6D484-333D-076F-9644-433A1B2E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7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60960-3A66-5526-FE1D-1EAB0444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3B10A2-DE5A-665C-BB65-B3EC33D2E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2AC5F-5AA1-6353-39AF-41A56ADE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17910-5C8C-5F8C-E4E4-435EE322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754B1-7B9B-B15A-9191-3CF32D39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31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A66FDC-6AC7-13FB-15CE-F6906A5D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2DCB70-232F-AA43-7666-FFEFD7BCE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491E4-7BF6-9395-0E15-CD7132FB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57425B-B4A2-26FF-E6FB-ED683695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ABC923-BEFF-FF66-BA86-F451C604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2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178F-5D5C-8343-9939-FB1ADC82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55AA7-4839-53C6-C71B-9611201B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ED2AF-E323-E72C-0627-319DA764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72BBC-4DF0-8DFE-C507-7F167BE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D30F0-5652-3DB2-BD41-72AD33C5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14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CA519D-4316-E361-9D6A-22FCFDAD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36B41C-973F-0D8E-436E-B9C4C9FB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6EE9AF-DBFC-D8DE-C60C-A88945EA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CAB37-C023-E11D-89C2-19456A3C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BDC5B-AD3E-5509-0046-64EBABF4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7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E519D-2480-2194-86F8-D8F8757D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0360A-864E-6BA1-0982-F442B3D1F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9E5A50-D26B-B97A-A774-B31EE0EC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2B29FC-A88A-429E-FF0C-8483897A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D7C3C-F34C-F5FB-0C69-7CBC647A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5FAB4E-4B08-3823-80F4-D9A9B209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8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E9DDE-90AB-224E-8DB8-A0DDA0BC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0B83F0-19A5-C965-0CF3-0ED19896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B3D3F1-142B-022D-1D93-516940A1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0353E7-CDDF-6D99-B29A-8C12A2F2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54C855-346D-5EEA-1D48-77D213251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12C6C1-02CE-FF8E-200C-E0D44C6E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9B37B5-1142-85C4-5999-2CC244B0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AD1E5F-2E84-7655-F35E-66883D52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9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1B6-1ACF-2C12-102E-758BB14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57112D-11BB-6935-3BA3-57C47DCC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3A1A3A-B583-2C6D-DB94-490AAF10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CDC8E6-FC0A-E2B3-8D04-83B3031A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CBAF5D-24B6-CFA2-B169-25AE113D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1EA52D-A176-BB9D-0093-2BDA1158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DBE479-C22B-40FF-61B9-B52AD758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EDA25-9323-CF10-7AE6-4CECB79F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B7A51-C7E5-9449-8DDB-7AE13420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E20DB8-18C7-0F15-52C8-793EAB49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D33F5D-8764-917C-9984-333BD3DF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729C22-D8C1-9AF8-E7C4-B3936778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AD5FE-7234-DA35-82C9-EBE35E96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0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769AC-8131-61A1-C6B4-115E4857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E39CE7-AF26-7F53-1E52-396773605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85D7A7-C118-A37A-EC7F-06E1C6DF9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F81FF-59FB-0D98-D956-E1BD97D8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481494-C627-D844-347C-1E02CCA1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036730-B6BC-1428-845C-3B39DBDD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0A17A7-78C0-C521-D7DE-6809DAF2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031561-D619-3C64-B16B-09B06F19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27642E-F2D2-32AF-EF01-8C9F691F3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30226-3CEC-401E-BA24-7EC3C0745376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03AAD-7E50-6EEB-2C90-18CD6422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399A5-8B84-2E63-5864-3041633C2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60ED9-17C2-4FCD-8C35-DF71A595D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11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BFC0E-4E65-88AF-7C71-1C7F5744B474}"/>
              </a:ext>
            </a:extLst>
          </p:cNvPr>
          <p:cNvSpPr txBox="1"/>
          <p:nvPr/>
        </p:nvSpPr>
        <p:spPr>
          <a:xfrm>
            <a:off x="1311563" y="1196952"/>
            <a:ext cx="93749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+-----------------+         +----------------+         +--------------------+</a:t>
            </a:r>
          </a:p>
          <a:p>
            <a:r>
              <a:rPr lang="ja-JP" altLang="en-US" dirty="0"/>
              <a:t>| 作業ディレクトリ |  ---&gt;   | ステージング   |  ---&gt;   | リポジトリ (履歴)  |</a:t>
            </a:r>
          </a:p>
          <a:p>
            <a:r>
              <a:rPr lang="ja-JP" altLang="en-US" dirty="0"/>
              <a:t>| (Working Dir)   |         | (Index / Staging)|       | (Local Repository) |</a:t>
            </a:r>
          </a:p>
          <a:p>
            <a:r>
              <a:rPr lang="ja-JP" altLang="en-US" dirty="0"/>
              <a:t>+-----------------+         +----------------+         +--------------------+</a:t>
            </a:r>
          </a:p>
          <a:p>
            <a:r>
              <a:rPr lang="ja-JP" altLang="en-US" dirty="0"/>
              <a:t>        ↑                           ↑                           ↑</a:t>
            </a:r>
          </a:p>
          <a:p>
            <a:r>
              <a:rPr lang="ja-JP" altLang="en-US" dirty="0"/>
              <a:t>         |                             |                             |</a:t>
            </a:r>
          </a:p>
          <a:p>
            <a:r>
              <a:rPr lang="ja-JP" altLang="en-US" dirty="0"/>
              <a:t>   git pull                   git add &lt;file&gt;              git commit -m "msg"</a:t>
            </a:r>
          </a:p>
          <a:p>
            <a:r>
              <a:rPr lang="ja-JP" altLang="en-US" dirty="0"/>
              <a:t>   (最新取得)                                              保存（コミット）</a:t>
            </a:r>
          </a:p>
          <a:p>
            <a:r>
              <a:rPr lang="ja-JP" altLang="en-US" dirty="0"/>
              <a:t>        </a:t>
            </a:r>
          </a:p>
          <a:p>
            <a:r>
              <a:rPr lang="ja-JP" altLang="en-US" dirty="0"/>
              <a:t>        ↓</a:t>
            </a:r>
          </a:p>
          <a:p>
            <a:r>
              <a:rPr lang="ja-JP" altLang="en-US" dirty="0"/>
              <a:t>   git push</a:t>
            </a:r>
          </a:p>
          <a:p>
            <a:r>
              <a:rPr lang="ja-JP" altLang="en-US" dirty="0"/>
              <a:t>   (リモートに反映)</a:t>
            </a:r>
          </a:p>
        </p:txBody>
      </p:sp>
    </p:spTree>
    <p:extLst>
      <p:ext uri="{BB962C8B-B14F-4D97-AF65-F5344CB8AC3E}">
        <p14:creationId xmlns:p14="http://schemas.microsoft.com/office/powerpoint/2010/main" val="429412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F3354B-895A-A0E7-D046-989EEACC194B}"/>
              </a:ext>
            </a:extLst>
          </p:cNvPr>
          <p:cNvSpPr txBox="1"/>
          <p:nvPr/>
        </p:nvSpPr>
        <p:spPr>
          <a:xfrm>
            <a:off x="3048000" y="753653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[作業ディレクトリ (Working Directory)]</a:t>
            </a:r>
          </a:p>
          <a:p>
            <a:r>
              <a:rPr lang="ja-JP" altLang="en-US" dirty="0"/>
              <a:t>         |</a:t>
            </a:r>
          </a:p>
          <a:p>
            <a:r>
              <a:rPr lang="ja-JP" altLang="en-US" dirty="0"/>
              <a:t>         v</a:t>
            </a:r>
          </a:p>
          <a:p>
            <a:r>
              <a:rPr lang="ja-JP" altLang="en-US" dirty="0"/>
              <a:t> git add &lt;ファイル&gt;</a:t>
            </a:r>
          </a:p>
          <a:p>
            <a:r>
              <a:rPr lang="ja-JP" altLang="en-US" dirty="0"/>
              <a:t>         |</a:t>
            </a:r>
          </a:p>
          <a:p>
            <a:r>
              <a:rPr lang="ja-JP" altLang="en-US" dirty="0"/>
              <a:t>         v</a:t>
            </a:r>
          </a:p>
          <a:p>
            <a:r>
              <a:rPr lang="ja-JP" altLang="en-US" dirty="0"/>
              <a:t>[ステージングエリア (Staging Area)]</a:t>
            </a:r>
          </a:p>
          <a:p>
            <a:r>
              <a:rPr lang="ja-JP" altLang="en-US" dirty="0"/>
              <a:t>         |</a:t>
            </a:r>
          </a:p>
          <a:p>
            <a:r>
              <a:rPr lang="ja-JP" altLang="en-US" dirty="0"/>
              <a:t>         v</a:t>
            </a:r>
          </a:p>
          <a:p>
            <a:r>
              <a:rPr lang="ja-JP" altLang="en-US" dirty="0"/>
              <a:t> git commit -m "メッセージ"</a:t>
            </a:r>
          </a:p>
          <a:p>
            <a:r>
              <a:rPr lang="ja-JP" altLang="en-US" dirty="0"/>
              <a:t>         |</a:t>
            </a:r>
          </a:p>
          <a:p>
            <a:r>
              <a:rPr lang="ja-JP" altLang="en-US" dirty="0"/>
              <a:t>         v</a:t>
            </a:r>
          </a:p>
          <a:p>
            <a:r>
              <a:rPr lang="ja-JP" altLang="en-US" dirty="0"/>
              <a:t>[ローカルリポジトリ (Local Repository)]</a:t>
            </a:r>
          </a:p>
          <a:p>
            <a:r>
              <a:rPr lang="ja-JP" altLang="en-US" dirty="0"/>
              <a:t>         |</a:t>
            </a:r>
          </a:p>
          <a:p>
            <a:r>
              <a:rPr lang="ja-JP" altLang="en-US" dirty="0"/>
              <a:t>         v</a:t>
            </a:r>
          </a:p>
          <a:p>
            <a:r>
              <a:rPr lang="ja-JP" altLang="en-US" dirty="0"/>
              <a:t> git push origin main （または master）</a:t>
            </a:r>
          </a:p>
          <a:p>
            <a:r>
              <a:rPr lang="ja-JP" altLang="en-US" dirty="0"/>
              <a:t>         |</a:t>
            </a:r>
          </a:p>
          <a:p>
            <a:r>
              <a:rPr lang="ja-JP" altLang="en-US" dirty="0"/>
              <a:t>         v</a:t>
            </a:r>
          </a:p>
          <a:p>
            <a:r>
              <a:rPr lang="ja-JP" altLang="en-US" dirty="0"/>
              <a:t>[GitHub リモートリポジトリ (Remote: GitHub)]</a:t>
            </a:r>
          </a:p>
        </p:txBody>
      </p:sp>
    </p:spTree>
    <p:extLst>
      <p:ext uri="{BB962C8B-B14F-4D97-AF65-F5344CB8AC3E}">
        <p14:creationId xmlns:p14="http://schemas.microsoft.com/office/powerpoint/2010/main" val="334892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281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ダイテック 重岡 直弥</dc:creator>
  <cp:lastModifiedBy>ダイテック 重岡 直弥</cp:lastModifiedBy>
  <cp:revision>1</cp:revision>
  <dcterms:created xsi:type="dcterms:W3CDTF">2025-05-30T05:26:41Z</dcterms:created>
  <dcterms:modified xsi:type="dcterms:W3CDTF">2025-05-30T05:28:05Z</dcterms:modified>
</cp:coreProperties>
</file>