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1" r:id="rId4"/>
    <p:sldId id="260" r:id="rId5"/>
  </p:sldIdLst>
  <p:sldSz cx="10439400" cy="7559675"/>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6E19"/>
    <a:srgbClr val="7FBB41"/>
    <a:srgbClr val="36BBDA"/>
    <a:srgbClr val="EEDC29"/>
    <a:srgbClr val="E73B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09" d="100"/>
          <a:sy n="109" d="100"/>
        </p:scale>
        <p:origin x="7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82955" y="1237197"/>
            <a:ext cx="8873490" cy="2631887"/>
          </a:xfrm>
        </p:spPr>
        <p:txBody>
          <a:bodyPr anchor="b"/>
          <a:lstStyle>
            <a:lvl1pPr algn="ctr">
              <a:defRPr sz="6614"/>
            </a:lvl1pPr>
          </a:lstStyle>
          <a:p>
            <a:r>
              <a:rPr lang="en-US" altLang="zh-CN"/>
              <a:t>Click to edit Master title style</a:t>
            </a:r>
            <a:endParaRPr lang="en-US" dirty="0"/>
          </a:p>
        </p:txBody>
      </p:sp>
      <p:sp>
        <p:nvSpPr>
          <p:cNvPr id="3" name="Subtitle 2"/>
          <p:cNvSpPr>
            <a:spLocks noGrp="1"/>
          </p:cNvSpPr>
          <p:nvPr>
            <p:ph type="subTitle" idx="1"/>
          </p:nvPr>
        </p:nvSpPr>
        <p:spPr>
          <a:xfrm>
            <a:off x="1304925" y="3970580"/>
            <a:ext cx="7829550" cy="1825171"/>
          </a:xfrm>
        </p:spPr>
        <p:txBody>
          <a:bodyPr/>
          <a:lstStyle>
            <a:lvl1pPr marL="0" indent="0" algn="ctr">
              <a:buNone/>
              <a:defRPr sz="2646"/>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7DB7A910-E39B-4A98-9157-054E4379DA3B}" type="datetimeFigureOut">
              <a:rPr lang="zh-CN" altLang="en-US" smtClean="0"/>
              <a:t>2020/5/15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7E01082-A490-47EA-A0F8-7CF833671340}" type="slidenum">
              <a:rPr lang="zh-CN" altLang="en-US" smtClean="0"/>
              <a:t>‹#›</a:t>
            </a:fld>
            <a:endParaRPr lang="zh-CN" altLang="en-US"/>
          </a:p>
        </p:txBody>
      </p:sp>
    </p:spTree>
    <p:extLst>
      <p:ext uri="{BB962C8B-B14F-4D97-AF65-F5344CB8AC3E}">
        <p14:creationId xmlns:p14="http://schemas.microsoft.com/office/powerpoint/2010/main" val="1457233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7DB7A910-E39B-4A98-9157-054E4379DA3B}" type="datetimeFigureOut">
              <a:rPr lang="zh-CN" altLang="en-US" smtClean="0"/>
              <a:t>2020/5/15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7E01082-A490-47EA-A0F8-7CF833671340}" type="slidenum">
              <a:rPr lang="zh-CN" altLang="en-US" smtClean="0"/>
              <a:t>‹#›</a:t>
            </a:fld>
            <a:endParaRPr lang="zh-CN" altLang="en-US"/>
          </a:p>
        </p:txBody>
      </p:sp>
    </p:spTree>
    <p:extLst>
      <p:ext uri="{BB962C8B-B14F-4D97-AF65-F5344CB8AC3E}">
        <p14:creationId xmlns:p14="http://schemas.microsoft.com/office/powerpoint/2010/main" val="1230834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70696" y="402483"/>
            <a:ext cx="2250996" cy="6406475"/>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717710" y="402483"/>
            <a:ext cx="6622494" cy="640647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7DB7A910-E39B-4A98-9157-054E4379DA3B}" type="datetimeFigureOut">
              <a:rPr lang="zh-CN" altLang="en-US" smtClean="0"/>
              <a:t>2020/5/15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7E01082-A490-47EA-A0F8-7CF833671340}" type="slidenum">
              <a:rPr lang="zh-CN" altLang="en-US" smtClean="0"/>
              <a:t>‹#›</a:t>
            </a:fld>
            <a:endParaRPr lang="zh-CN" altLang="en-US"/>
          </a:p>
        </p:txBody>
      </p:sp>
    </p:spTree>
    <p:extLst>
      <p:ext uri="{BB962C8B-B14F-4D97-AF65-F5344CB8AC3E}">
        <p14:creationId xmlns:p14="http://schemas.microsoft.com/office/powerpoint/2010/main" val="3211132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2C07900C-5CBC-428A-A4DA-025D54117457}"/>
              </a:ext>
            </a:extLst>
          </p:cNvPr>
          <p:cNvSpPr/>
          <p:nvPr userDrawn="1"/>
        </p:nvSpPr>
        <p:spPr>
          <a:xfrm>
            <a:off x="237392" y="246185"/>
            <a:ext cx="10014439" cy="7095392"/>
          </a:xfrm>
          <a:prstGeom prst="roundRect">
            <a:avLst>
              <a:gd name="adj" fmla="val 0"/>
            </a:avLst>
          </a:prstGeom>
          <a:solidFill>
            <a:schemeClr val="bg1"/>
          </a:solidFill>
          <a:ln>
            <a:noFill/>
          </a:ln>
          <a:effectLst>
            <a:outerShdw blurRad="50800" dist="38100" algn="tl"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62665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7DB7A910-E39B-4A98-9157-054E4379DA3B}" type="datetimeFigureOut">
              <a:rPr lang="zh-CN" altLang="en-US" smtClean="0"/>
              <a:t>2020/5/15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7E01082-A490-47EA-A0F8-7CF833671340}" type="slidenum">
              <a:rPr lang="zh-CN" altLang="en-US" smtClean="0"/>
              <a:t>‹#›</a:t>
            </a:fld>
            <a:endParaRPr lang="zh-CN" altLang="en-US"/>
          </a:p>
        </p:txBody>
      </p:sp>
    </p:spTree>
    <p:extLst>
      <p:ext uri="{BB962C8B-B14F-4D97-AF65-F5344CB8AC3E}">
        <p14:creationId xmlns:p14="http://schemas.microsoft.com/office/powerpoint/2010/main" val="1854313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2272" y="1884671"/>
            <a:ext cx="9003983" cy="3144614"/>
          </a:xfrm>
        </p:spPr>
        <p:txBody>
          <a:bodyPr anchor="b"/>
          <a:lstStyle>
            <a:lvl1pPr>
              <a:defRPr sz="6614"/>
            </a:lvl1pPr>
          </a:lstStyle>
          <a:p>
            <a:r>
              <a:rPr lang="en-US" altLang="zh-CN"/>
              <a:t>Click to edit Master title style</a:t>
            </a:r>
            <a:endParaRPr lang="en-US" dirty="0"/>
          </a:p>
        </p:txBody>
      </p:sp>
      <p:sp>
        <p:nvSpPr>
          <p:cNvPr id="3" name="Text Placeholder 2"/>
          <p:cNvSpPr>
            <a:spLocks noGrp="1"/>
          </p:cNvSpPr>
          <p:nvPr>
            <p:ph type="body" idx="1"/>
          </p:nvPr>
        </p:nvSpPr>
        <p:spPr>
          <a:xfrm>
            <a:off x="712272" y="5059035"/>
            <a:ext cx="9003983" cy="1653678"/>
          </a:xfrm>
        </p:spPr>
        <p:txBody>
          <a:bodyPr/>
          <a:lstStyle>
            <a:lvl1pPr marL="0" indent="0">
              <a:buNone/>
              <a:defRPr sz="2646">
                <a:solidFill>
                  <a:schemeClr val="tx1"/>
                </a:solidFill>
              </a:defRPr>
            </a:lvl1pPr>
            <a:lvl2pPr marL="503972" indent="0">
              <a:buNone/>
              <a:defRPr sz="2205">
                <a:solidFill>
                  <a:schemeClr val="tx1">
                    <a:tint val="75000"/>
                  </a:schemeClr>
                </a:solidFill>
              </a:defRPr>
            </a:lvl2pPr>
            <a:lvl3pPr marL="1007943" indent="0">
              <a:buNone/>
              <a:defRPr sz="1984">
                <a:solidFill>
                  <a:schemeClr val="tx1">
                    <a:tint val="75000"/>
                  </a:schemeClr>
                </a:solidFill>
              </a:defRPr>
            </a:lvl3pPr>
            <a:lvl4pPr marL="1511915" indent="0">
              <a:buNone/>
              <a:defRPr sz="1764">
                <a:solidFill>
                  <a:schemeClr val="tx1">
                    <a:tint val="75000"/>
                  </a:schemeClr>
                </a:solidFill>
              </a:defRPr>
            </a:lvl4pPr>
            <a:lvl5pPr marL="2015886" indent="0">
              <a:buNone/>
              <a:defRPr sz="1764">
                <a:solidFill>
                  <a:schemeClr val="tx1">
                    <a:tint val="75000"/>
                  </a:schemeClr>
                </a:solidFill>
              </a:defRPr>
            </a:lvl5pPr>
            <a:lvl6pPr marL="2519858" indent="0">
              <a:buNone/>
              <a:defRPr sz="1764">
                <a:solidFill>
                  <a:schemeClr val="tx1">
                    <a:tint val="75000"/>
                  </a:schemeClr>
                </a:solidFill>
              </a:defRPr>
            </a:lvl6pPr>
            <a:lvl7pPr marL="3023829" indent="0">
              <a:buNone/>
              <a:defRPr sz="1764">
                <a:solidFill>
                  <a:schemeClr val="tx1">
                    <a:tint val="75000"/>
                  </a:schemeClr>
                </a:solidFill>
              </a:defRPr>
            </a:lvl7pPr>
            <a:lvl8pPr marL="3527801" indent="0">
              <a:buNone/>
              <a:defRPr sz="1764">
                <a:solidFill>
                  <a:schemeClr val="tx1">
                    <a:tint val="75000"/>
                  </a:schemeClr>
                </a:solidFill>
              </a:defRPr>
            </a:lvl8pPr>
            <a:lvl9pPr marL="4031772" indent="0">
              <a:buNone/>
              <a:defRPr sz="1764">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7DB7A910-E39B-4A98-9157-054E4379DA3B}" type="datetimeFigureOut">
              <a:rPr lang="zh-CN" altLang="en-US" smtClean="0"/>
              <a:t>2020/5/15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7E01082-A490-47EA-A0F8-7CF833671340}" type="slidenum">
              <a:rPr lang="zh-CN" altLang="en-US" smtClean="0"/>
              <a:t>‹#›</a:t>
            </a:fld>
            <a:endParaRPr lang="zh-CN" altLang="en-US"/>
          </a:p>
        </p:txBody>
      </p:sp>
    </p:spTree>
    <p:extLst>
      <p:ext uri="{BB962C8B-B14F-4D97-AF65-F5344CB8AC3E}">
        <p14:creationId xmlns:p14="http://schemas.microsoft.com/office/powerpoint/2010/main" val="181111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717709" y="2012414"/>
            <a:ext cx="4436745" cy="479654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5284946" y="2012414"/>
            <a:ext cx="4436745" cy="479654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7DB7A910-E39B-4A98-9157-054E4379DA3B}" type="datetimeFigureOut">
              <a:rPr lang="zh-CN" altLang="en-US" smtClean="0"/>
              <a:t>2020/5/15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7E01082-A490-47EA-A0F8-7CF833671340}" type="slidenum">
              <a:rPr lang="zh-CN" altLang="en-US" smtClean="0"/>
              <a:t>‹#›</a:t>
            </a:fld>
            <a:endParaRPr lang="zh-CN" altLang="en-US"/>
          </a:p>
        </p:txBody>
      </p:sp>
    </p:spTree>
    <p:extLst>
      <p:ext uri="{BB962C8B-B14F-4D97-AF65-F5344CB8AC3E}">
        <p14:creationId xmlns:p14="http://schemas.microsoft.com/office/powerpoint/2010/main" val="3763164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9068" y="402484"/>
            <a:ext cx="9003983" cy="1461188"/>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719070" y="1853171"/>
            <a:ext cx="4416355"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ltLang="zh-CN"/>
              <a:t>Click to edit Master text styles</a:t>
            </a:r>
          </a:p>
        </p:txBody>
      </p:sp>
      <p:sp>
        <p:nvSpPr>
          <p:cNvPr id="4" name="Content Placeholder 3"/>
          <p:cNvSpPr>
            <a:spLocks noGrp="1"/>
          </p:cNvSpPr>
          <p:nvPr>
            <p:ph sz="half" idx="2"/>
          </p:nvPr>
        </p:nvSpPr>
        <p:spPr>
          <a:xfrm>
            <a:off x="719070" y="2761381"/>
            <a:ext cx="4416355" cy="4061576"/>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5284947" y="1853171"/>
            <a:ext cx="4438105"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ltLang="zh-CN"/>
              <a:t>Click to edit Master text styles</a:t>
            </a:r>
          </a:p>
        </p:txBody>
      </p:sp>
      <p:sp>
        <p:nvSpPr>
          <p:cNvPr id="6" name="Content Placeholder 5"/>
          <p:cNvSpPr>
            <a:spLocks noGrp="1"/>
          </p:cNvSpPr>
          <p:nvPr>
            <p:ph sz="quarter" idx="4"/>
          </p:nvPr>
        </p:nvSpPr>
        <p:spPr>
          <a:xfrm>
            <a:off x="5284947" y="2761381"/>
            <a:ext cx="4438105" cy="4061576"/>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7DB7A910-E39B-4A98-9157-054E4379DA3B}" type="datetimeFigureOut">
              <a:rPr lang="zh-CN" altLang="en-US" smtClean="0"/>
              <a:t>2020/5/15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7E01082-A490-47EA-A0F8-7CF833671340}" type="slidenum">
              <a:rPr lang="zh-CN" altLang="en-US" smtClean="0"/>
              <a:t>‹#›</a:t>
            </a:fld>
            <a:endParaRPr lang="zh-CN" altLang="en-US"/>
          </a:p>
        </p:txBody>
      </p:sp>
    </p:spTree>
    <p:extLst>
      <p:ext uri="{BB962C8B-B14F-4D97-AF65-F5344CB8AC3E}">
        <p14:creationId xmlns:p14="http://schemas.microsoft.com/office/powerpoint/2010/main" val="3041556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7DB7A910-E39B-4A98-9157-054E4379DA3B}" type="datetimeFigureOut">
              <a:rPr lang="zh-CN" altLang="en-US" smtClean="0"/>
              <a:t>2020/5/15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7E01082-A490-47EA-A0F8-7CF833671340}" type="slidenum">
              <a:rPr lang="zh-CN" altLang="en-US" smtClean="0"/>
              <a:t>‹#›</a:t>
            </a:fld>
            <a:endParaRPr lang="zh-CN" altLang="en-US"/>
          </a:p>
        </p:txBody>
      </p:sp>
    </p:spTree>
    <p:extLst>
      <p:ext uri="{BB962C8B-B14F-4D97-AF65-F5344CB8AC3E}">
        <p14:creationId xmlns:p14="http://schemas.microsoft.com/office/powerpoint/2010/main" val="1529247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7A910-E39B-4A98-9157-054E4379DA3B}" type="datetimeFigureOut">
              <a:rPr lang="zh-CN" altLang="en-US" smtClean="0"/>
              <a:t>2020/5/15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7E01082-A490-47EA-A0F8-7CF833671340}" type="slidenum">
              <a:rPr lang="zh-CN" altLang="en-US" smtClean="0"/>
              <a:t>‹#›</a:t>
            </a:fld>
            <a:endParaRPr lang="zh-CN" altLang="en-US"/>
          </a:p>
        </p:txBody>
      </p:sp>
    </p:spTree>
    <p:extLst>
      <p:ext uri="{BB962C8B-B14F-4D97-AF65-F5344CB8AC3E}">
        <p14:creationId xmlns:p14="http://schemas.microsoft.com/office/powerpoint/2010/main" val="3742578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9069" y="503978"/>
            <a:ext cx="3366978" cy="1763924"/>
          </a:xfrm>
        </p:spPr>
        <p:txBody>
          <a:bodyPr anchor="b"/>
          <a:lstStyle>
            <a:lvl1pPr>
              <a:defRPr sz="3527"/>
            </a:lvl1pPr>
          </a:lstStyle>
          <a:p>
            <a:r>
              <a:rPr lang="en-US" altLang="zh-CN"/>
              <a:t>Click to edit Master title style</a:t>
            </a:r>
            <a:endParaRPr lang="en-US" dirty="0"/>
          </a:p>
        </p:txBody>
      </p:sp>
      <p:sp>
        <p:nvSpPr>
          <p:cNvPr id="3" name="Content Placeholder 2"/>
          <p:cNvSpPr>
            <a:spLocks noGrp="1"/>
          </p:cNvSpPr>
          <p:nvPr>
            <p:ph idx="1"/>
          </p:nvPr>
        </p:nvSpPr>
        <p:spPr>
          <a:xfrm>
            <a:off x="4438105" y="1088455"/>
            <a:ext cx="5284946" cy="5372269"/>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719069" y="2267902"/>
            <a:ext cx="3366978"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7DB7A910-E39B-4A98-9157-054E4379DA3B}" type="datetimeFigureOut">
              <a:rPr lang="zh-CN" altLang="en-US" smtClean="0"/>
              <a:t>2020/5/15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7E01082-A490-47EA-A0F8-7CF833671340}" type="slidenum">
              <a:rPr lang="zh-CN" altLang="en-US" smtClean="0"/>
              <a:t>‹#›</a:t>
            </a:fld>
            <a:endParaRPr lang="zh-CN" altLang="en-US"/>
          </a:p>
        </p:txBody>
      </p:sp>
    </p:spTree>
    <p:extLst>
      <p:ext uri="{BB962C8B-B14F-4D97-AF65-F5344CB8AC3E}">
        <p14:creationId xmlns:p14="http://schemas.microsoft.com/office/powerpoint/2010/main" val="98559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9069" y="503978"/>
            <a:ext cx="3366978" cy="1763924"/>
          </a:xfrm>
        </p:spPr>
        <p:txBody>
          <a:bodyPr anchor="b"/>
          <a:lstStyle>
            <a:lvl1pPr>
              <a:defRPr sz="3527"/>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4438105" y="1088455"/>
            <a:ext cx="5284946" cy="5372269"/>
          </a:xfrm>
        </p:spPr>
        <p:txBody>
          <a:bodyPr anchor="t"/>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en-US" altLang="zh-CN"/>
              <a:t>Click icon to add picture</a:t>
            </a:r>
            <a:endParaRPr lang="en-US" dirty="0"/>
          </a:p>
        </p:txBody>
      </p:sp>
      <p:sp>
        <p:nvSpPr>
          <p:cNvPr id="4" name="Text Placeholder 3"/>
          <p:cNvSpPr>
            <a:spLocks noGrp="1"/>
          </p:cNvSpPr>
          <p:nvPr>
            <p:ph type="body" sz="half" idx="2"/>
          </p:nvPr>
        </p:nvSpPr>
        <p:spPr>
          <a:xfrm>
            <a:off x="719069" y="2267902"/>
            <a:ext cx="3366978"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7DB7A910-E39B-4A98-9157-054E4379DA3B}" type="datetimeFigureOut">
              <a:rPr lang="zh-CN" altLang="en-US" smtClean="0"/>
              <a:t>2020/5/15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7E01082-A490-47EA-A0F8-7CF833671340}" type="slidenum">
              <a:rPr lang="zh-CN" altLang="en-US" smtClean="0"/>
              <a:t>‹#›</a:t>
            </a:fld>
            <a:endParaRPr lang="zh-CN" altLang="en-US"/>
          </a:p>
        </p:txBody>
      </p:sp>
    </p:spTree>
    <p:extLst>
      <p:ext uri="{BB962C8B-B14F-4D97-AF65-F5344CB8AC3E}">
        <p14:creationId xmlns:p14="http://schemas.microsoft.com/office/powerpoint/2010/main" val="3636299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17709" y="402484"/>
            <a:ext cx="9003983" cy="1461188"/>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717709" y="2012414"/>
            <a:ext cx="9003983" cy="4796544"/>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717709" y="7006700"/>
            <a:ext cx="2348865" cy="402483"/>
          </a:xfrm>
          <a:prstGeom prst="rect">
            <a:avLst/>
          </a:prstGeom>
        </p:spPr>
        <p:txBody>
          <a:bodyPr vert="horz" lIns="91440" tIns="45720" rIns="91440" bIns="45720" rtlCol="0" anchor="ctr"/>
          <a:lstStyle>
            <a:lvl1pPr algn="l">
              <a:defRPr sz="1323">
                <a:solidFill>
                  <a:schemeClr val="tx1">
                    <a:tint val="75000"/>
                  </a:schemeClr>
                </a:solidFill>
              </a:defRPr>
            </a:lvl1pPr>
          </a:lstStyle>
          <a:p>
            <a:fld id="{7DB7A910-E39B-4A98-9157-054E4379DA3B}" type="datetimeFigureOut">
              <a:rPr lang="zh-CN" altLang="en-US" smtClean="0"/>
              <a:t>2020/5/15</a:t>
            </a:fld>
            <a:endParaRPr lang="zh-CN" altLang="en-US"/>
          </a:p>
        </p:txBody>
      </p:sp>
      <p:sp>
        <p:nvSpPr>
          <p:cNvPr id="5" name="Footer Placeholder 4"/>
          <p:cNvSpPr>
            <a:spLocks noGrp="1"/>
          </p:cNvSpPr>
          <p:nvPr>
            <p:ph type="ftr" sz="quarter" idx="3"/>
          </p:nvPr>
        </p:nvSpPr>
        <p:spPr>
          <a:xfrm>
            <a:off x="3458051" y="7006700"/>
            <a:ext cx="3523298" cy="402483"/>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7372826" y="7006700"/>
            <a:ext cx="2348865" cy="402483"/>
          </a:xfrm>
          <a:prstGeom prst="rect">
            <a:avLst/>
          </a:prstGeom>
        </p:spPr>
        <p:txBody>
          <a:bodyPr vert="horz" lIns="91440" tIns="45720" rIns="91440" bIns="45720" rtlCol="0" anchor="ctr"/>
          <a:lstStyle>
            <a:lvl1pPr algn="r">
              <a:defRPr sz="1323">
                <a:solidFill>
                  <a:schemeClr val="tx1">
                    <a:tint val="75000"/>
                  </a:schemeClr>
                </a:solidFill>
              </a:defRPr>
            </a:lvl1pPr>
          </a:lstStyle>
          <a:p>
            <a:fld id="{17E01082-A490-47EA-A0F8-7CF833671340}" type="slidenum">
              <a:rPr lang="zh-CN" altLang="en-US" smtClean="0"/>
              <a:t>‹#›</a:t>
            </a:fld>
            <a:endParaRPr lang="zh-CN" altLang="en-US"/>
          </a:p>
        </p:txBody>
      </p:sp>
    </p:spTree>
    <p:extLst>
      <p:ext uri="{BB962C8B-B14F-4D97-AF65-F5344CB8AC3E}">
        <p14:creationId xmlns:p14="http://schemas.microsoft.com/office/powerpoint/2010/main" val="14746423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1007943" rtl="0" eaLnBrk="1" latinLnBrk="0" hangingPunct="1">
        <a:lnSpc>
          <a:spcPct val="90000"/>
        </a:lnSpc>
        <a:spcBef>
          <a:spcPct val="0"/>
        </a:spcBef>
        <a:buNone/>
        <a:defRPr sz="4850" kern="1200">
          <a:solidFill>
            <a:schemeClr val="tx1"/>
          </a:solidFill>
          <a:latin typeface="+mj-lt"/>
          <a:ea typeface="+mj-ea"/>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kanjianshijian.com/"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kanjianshijian.com/"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higuangjimu/timetable" TargetMode="External"/><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3.jpg"/><Relationship Id="rId4" Type="http://schemas.openxmlformats.org/officeDocument/2006/relationships/hyperlink" Target="https://www.freepik.co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higuangjimu/timetable" TargetMode="External"/><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3.jpg"/><Relationship Id="rId4" Type="http://schemas.openxmlformats.org/officeDocument/2006/relationships/hyperlink" Target="https://www.freepik.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E7138D1-7A9B-4FBD-8E8A-7D3E91A1C16F}"/>
              </a:ext>
            </a:extLst>
          </p:cNvPr>
          <p:cNvSpPr txBox="1"/>
          <p:nvPr/>
        </p:nvSpPr>
        <p:spPr>
          <a:xfrm>
            <a:off x="323850" y="1743012"/>
            <a:ext cx="990600" cy="369332"/>
          </a:xfrm>
          <a:prstGeom prst="rect">
            <a:avLst/>
          </a:prstGeom>
          <a:noFill/>
        </p:spPr>
        <p:txBody>
          <a:bodyPr wrap="square" rtlCol="0">
            <a:spAutoFit/>
          </a:bodyPr>
          <a:lstStyle/>
          <a:p>
            <a:pPr algn="ctr"/>
            <a:r>
              <a:rPr lang="en-US" altLang="zh-CN" dirty="0">
                <a:solidFill>
                  <a:schemeClr val="bg1">
                    <a:lumMod val="95000"/>
                  </a:schemeClr>
                </a:solidFill>
                <a:latin typeface="Arial" panose="020B0604020202020204" pitchFamily="34" charset="0"/>
                <a:cs typeface="Arial" panose="020B0604020202020204" pitchFamily="34" charset="0"/>
              </a:rPr>
              <a:t>7:00</a:t>
            </a:r>
            <a:endParaRPr lang="zh-CN" altLang="en-US" dirty="0">
              <a:solidFill>
                <a:schemeClr val="bg1">
                  <a:lumMod val="95000"/>
                </a:schemeClr>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70B80390-3007-4BFD-A142-E7ED952ACF1B}"/>
              </a:ext>
            </a:extLst>
          </p:cNvPr>
          <p:cNvSpPr txBox="1"/>
          <p:nvPr/>
        </p:nvSpPr>
        <p:spPr>
          <a:xfrm>
            <a:off x="323850" y="2306892"/>
            <a:ext cx="990600" cy="369332"/>
          </a:xfrm>
          <a:prstGeom prst="rect">
            <a:avLst/>
          </a:prstGeom>
          <a:noFill/>
        </p:spPr>
        <p:txBody>
          <a:bodyPr wrap="square" rtlCol="0">
            <a:spAutoFit/>
          </a:bodyPr>
          <a:lstStyle/>
          <a:p>
            <a:pPr algn="ctr"/>
            <a:r>
              <a:rPr lang="en-US" altLang="zh-CN" dirty="0">
                <a:solidFill>
                  <a:schemeClr val="bg1">
                    <a:lumMod val="95000"/>
                  </a:schemeClr>
                </a:solidFill>
                <a:latin typeface="Arial" panose="020B0604020202020204" pitchFamily="34" charset="0"/>
                <a:cs typeface="Arial" panose="020B0604020202020204" pitchFamily="34" charset="0"/>
              </a:rPr>
              <a:t>8:00</a:t>
            </a:r>
            <a:endParaRPr lang="zh-CN" altLang="en-US" dirty="0">
              <a:solidFill>
                <a:schemeClr val="bg1">
                  <a:lumMod val="95000"/>
                </a:scheme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3BF692A2-C7E4-425C-B3B7-8E34745F089C}"/>
              </a:ext>
            </a:extLst>
          </p:cNvPr>
          <p:cNvSpPr txBox="1"/>
          <p:nvPr/>
        </p:nvSpPr>
        <p:spPr>
          <a:xfrm>
            <a:off x="323850" y="2870772"/>
            <a:ext cx="990600" cy="369332"/>
          </a:xfrm>
          <a:prstGeom prst="rect">
            <a:avLst/>
          </a:prstGeom>
          <a:noFill/>
        </p:spPr>
        <p:txBody>
          <a:bodyPr wrap="square" rtlCol="0">
            <a:spAutoFit/>
          </a:bodyPr>
          <a:lstStyle/>
          <a:p>
            <a:pPr algn="ctr"/>
            <a:r>
              <a:rPr lang="en-US" altLang="zh-CN" dirty="0">
                <a:solidFill>
                  <a:schemeClr val="bg1">
                    <a:lumMod val="95000"/>
                  </a:schemeClr>
                </a:solidFill>
                <a:latin typeface="Arial" panose="020B0604020202020204" pitchFamily="34" charset="0"/>
                <a:cs typeface="Arial" panose="020B0604020202020204" pitchFamily="34" charset="0"/>
              </a:rPr>
              <a:t>9:00</a:t>
            </a:r>
            <a:endParaRPr lang="zh-CN" altLang="en-US" dirty="0">
              <a:solidFill>
                <a:schemeClr val="bg1">
                  <a:lumMod val="95000"/>
                </a:schemeClr>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2A127299-81D9-4597-9AA7-77B9C114306A}"/>
              </a:ext>
            </a:extLst>
          </p:cNvPr>
          <p:cNvSpPr txBox="1"/>
          <p:nvPr/>
        </p:nvSpPr>
        <p:spPr>
          <a:xfrm>
            <a:off x="323850" y="3463663"/>
            <a:ext cx="990600" cy="369332"/>
          </a:xfrm>
          <a:prstGeom prst="rect">
            <a:avLst/>
          </a:prstGeom>
          <a:noFill/>
        </p:spPr>
        <p:txBody>
          <a:bodyPr wrap="square" rtlCol="0">
            <a:spAutoFit/>
          </a:bodyPr>
          <a:lstStyle/>
          <a:p>
            <a:pPr algn="ctr"/>
            <a:r>
              <a:rPr lang="en-US" altLang="zh-CN" dirty="0">
                <a:solidFill>
                  <a:schemeClr val="bg1">
                    <a:lumMod val="95000"/>
                  </a:schemeClr>
                </a:solidFill>
                <a:latin typeface="Arial" panose="020B0604020202020204" pitchFamily="34" charset="0"/>
                <a:cs typeface="Arial" panose="020B0604020202020204" pitchFamily="34" charset="0"/>
              </a:rPr>
              <a:t>10:00</a:t>
            </a:r>
            <a:endParaRPr lang="zh-CN" altLang="en-US" dirty="0">
              <a:solidFill>
                <a:schemeClr val="bg1">
                  <a:lumMod val="95000"/>
                </a:schemeClr>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50697418-66AB-43AB-8D47-B5C2C9CD19C8}"/>
              </a:ext>
            </a:extLst>
          </p:cNvPr>
          <p:cNvSpPr txBox="1"/>
          <p:nvPr/>
        </p:nvSpPr>
        <p:spPr>
          <a:xfrm>
            <a:off x="323850" y="4056554"/>
            <a:ext cx="990600" cy="369332"/>
          </a:xfrm>
          <a:prstGeom prst="rect">
            <a:avLst/>
          </a:prstGeom>
          <a:noFill/>
        </p:spPr>
        <p:txBody>
          <a:bodyPr wrap="square" rtlCol="0">
            <a:spAutoFit/>
          </a:bodyPr>
          <a:lstStyle/>
          <a:p>
            <a:pPr algn="ctr"/>
            <a:r>
              <a:rPr lang="en-US" altLang="zh-CN" dirty="0">
                <a:solidFill>
                  <a:schemeClr val="bg1">
                    <a:lumMod val="95000"/>
                  </a:schemeClr>
                </a:solidFill>
                <a:latin typeface="Arial" panose="020B0604020202020204" pitchFamily="34" charset="0"/>
                <a:cs typeface="Arial" panose="020B0604020202020204" pitchFamily="34" charset="0"/>
              </a:rPr>
              <a:t>11:00</a:t>
            </a:r>
            <a:endParaRPr lang="zh-CN" altLang="en-US" dirty="0">
              <a:solidFill>
                <a:schemeClr val="bg1">
                  <a:lumMod val="95000"/>
                </a:schemeClr>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5883368A-B438-4220-B274-2AE2F0B1AEC5}"/>
              </a:ext>
            </a:extLst>
          </p:cNvPr>
          <p:cNvSpPr txBox="1"/>
          <p:nvPr/>
        </p:nvSpPr>
        <p:spPr>
          <a:xfrm>
            <a:off x="323850" y="4592892"/>
            <a:ext cx="990600" cy="369332"/>
          </a:xfrm>
          <a:prstGeom prst="rect">
            <a:avLst/>
          </a:prstGeom>
          <a:noFill/>
        </p:spPr>
        <p:txBody>
          <a:bodyPr wrap="square" rtlCol="0">
            <a:spAutoFit/>
          </a:bodyPr>
          <a:lstStyle/>
          <a:p>
            <a:pPr algn="ctr"/>
            <a:r>
              <a:rPr lang="en-US" altLang="zh-CN" dirty="0">
                <a:solidFill>
                  <a:schemeClr val="bg1">
                    <a:lumMod val="95000"/>
                  </a:schemeClr>
                </a:solidFill>
                <a:latin typeface="Arial" panose="020B0604020202020204" pitchFamily="34" charset="0"/>
                <a:cs typeface="Arial" panose="020B0604020202020204" pitchFamily="34" charset="0"/>
              </a:rPr>
              <a:t>17:00</a:t>
            </a:r>
            <a:endParaRPr lang="zh-CN" altLang="en-US" dirty="0">
              <a:solidFill>
                <a:schemeClr val="bg1">
                  <a:lumMod val="95000"/>
                </a:schemeClr>
              </a:solidFill>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D8C200B0-2873-45C7-AA2D-FB1A9DBEFF27}"/>
              </a:ext>
            </a:extLst>
          </p:cNvPr>
          <p:cNvSpPr txBox="1"/>
          <p:nvPr/>
        </p:nvSpPr>
        <p:spPr>
          <a:xfrm>
            <a:off x="323850" y="5156772"/>
            <a:ext cx="990600" cy="369332"/>
          </a:xfrm>
          <a:prstGeom prst="rect">
            <a:avLst/>
          </a:prstGeom>
          <a:noFill/>
        </p:spPr>
        <p:txBody>
          <a:bodyPr wrap="square" rtlCol="0">
            <a:spAutoFit/>
          </a:bodyPr>
          <a:lstStyle/>
          <a:p>
            <a:pPr algn="ctr"/>
            <a:r>
              <a:rPr lang="en-US" altLang="zh-CN" dirty="0">
                <a:solidFill>
                  <a:schemeClr val="bg1">
                    <a:lumMod val="95000"/>
                  </a:schemeClr>
                </a:solidFill>
                <a:latin typeface="Arial" panose="020B0604020202020204" pitchFamily="34" charset="0"/>
                <a:cs typeface="Arial" panose="020B0604020202020204" pitchFamily="34" charset="0"/>
              </a:rPr>
              <a:t>18:00</a:t>
            </a:r>
            <a:endParaRPr lang="zh-CN" altLang="en-US" dirty="0">
              <a:solidFill>
                <a:schemeClr val="bg1">
                  <a:lumMod val="95000"/>
                </a:schemeClr>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E72C8AE2-6298-43C1-96E0-A3BD1728347B}"/>
              </a:ext>
            </a:extLst>
          </p:cNvPr>
          <p:cNvSpPr txBox="1"/>
          <p:nvPr/>
        </p:nvSpPr>
        <p:spPr>
          <a:xfrm>
            <a:off x="323850" y="5720652"/>
            <a:ext cx="990600" cy="369332"/>
          </a:xfrm>
          <a:prstGeom prst="rect">
            <a:avLst/>
          </a:prstGeom>
          <a:noFill/>
        </p:spPr>
        <p:txBody>
          <a:bodyPr wrap="square" rtlCol="0">
            <a:spAutoFit/>
          </a:bodyPr>
          <a:lstStyle/>
          <a:p>
            <a:pPr algn="ctr"/>
            <a:r>
              <a:rPr lang="en-US" altLang="zh-CN" dirty="0">
                <a:solidFill>
                  <a:schemeClr val="bg1">
                    <a:lumMod val="95000"/>
                  </a:schemeClr>
                </a:solidFill>
                <a:latin typeface="Arial" panose="020B0604020202020204" pitchFamily="34" charset="0"/>
                <a:cs typeface="Arial" panose="020B0604020202020204" pitchFamily="34" charset="0"/>
              </a:rPr>
              <a:t>19:00</a:t>
            </a:r>
            <a:endParaRPr lang="zh-CN" altLang="en-US" dirty="0">
              <a:solidFill>
                <a:schemeClr val="bg1">
                  <a:lumMod val="95000"/>
                </a:scheme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50FA1E54-A8C4-450A-8BA2-7A50680EA0DB}"/>
              </a:ext>
            </a:extLst>
          </p:cNvPr>
          <p:cNvSpPr txBox="1"/>
          <p:nvPr/>
        </p:nvSpPr>
        <p:spPr>
          <a:xfrm>
            <a:off x="323850" y="6313543"/>
            <a:ext cx="990600" cy="369332"/>
          </a:xfrm>
          <a:prstGeom prst="rect">
            <a:avLst/>
          </a:prstGeom>
          <a:noFill/>
        </p:spPr>
        <p:txBody>
          <a:bodyPr wrap="square" rtlCol="0">
            <a:spAutoFit/>
          </a:bodyPr>
          <a:lstStyle/>
          <a:p>
            <a:pPr algn="ctr"/>
            <a:r>
              <a:rPr lang="en-US" altLang="zh-CN" dirty="0">
                <a:solidFill>
                  <a:schemeClr val="bg1">
                    <a:lumMod val="95000"/>
                  </a:schemeClr>
                </a:solidFill>
                <a:latin typeface="Arial" panose="020B0604020202020204" pitchFamily="34" charset="0"/>
                <a:cs typeface="Arial" panose="020B0604020202020204" pitchFamily="34" charset="0"/>
              </a:rPr>
              <a:t>20:00</a:t>
            </a:r>
            <a:endParaRPr lang="zh-CN" altLang="en-US" dirty="0">
              <a:solidFill>
                <a:schemeClr val="bg1">
                  <a:lumMod val="95000"/>
                </a:schemeClr>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FDB4D203-2CD4-4154-A862-E8931F51DD7A}"/>
              </a:ext>
            </a:extLst>
          </p:cNvPr>
          <p:cNvSpPr txBox="1"/>
          <p:nvPr/>
        </p:nvSpPr>
        <p:spPr>
          <a:xfrm>
            <a:off x="323850" y="6906434"/>
            <a:ext cx="990600" cy="369332"/>
          </a:xfrm>
          <a:prstGeom prst="rect">
            <a:avLst/>
          </a:prstGeom>
          <a:noFill/>
        </p:spPr>
        <p:txBody>
          <a:bodyPr wrap="square" rtlCol="0">
            <a:spAutoFit/>
          </a:bodyPr>
          <a:lstStyle/>
          <a:p>
            <a:pPr algn="ctr"/>
            <a:r>
              <a:rPr lang="en-US" altLang="zh-CN" dirty="0">
                <a:solidFill>
                  <a:schemeClr val="bg1">
                    <a:lumMod val="95000"/>
                  </a:schemeClr>
                </a:solidFill>
                <a:latin typeface="Arial" panose="020B0604020202020204" pitchFamily="34" charset="0"/>
                <a:cs typeface="Arial" panose="020B0604020202020204" pitchFamily="34" charset="0"/>
              </a:rPr>
              <a:t>21:00</a:t>
            </a:r>
            <a:endParaRPr lang="zh-CN" altLang="en-US" dirty="0">
              <a:solidFill>
                <a:schemeClr val="bg1">
                  <a:lumMod val="95000"/>
                </a:schemeClr>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D07E1BCF-C90C-42F4-964C-8A8CDD86EA00}"/>
              </a:ext>
            </a:extLst>
          </p:cNvPr>
          <p:cNvSpPr txBox="1"/>
          <p:nvPr/>
        </p:nvSpPr>
        <p:spPr>
          <a:xfrm>
            <a:off x="1535430" y="1727623"/>
            <a:ext cx="990600" cy="307777"/>
          </a:xfrm>
          <a:prstGeom prst="rect">
            <a:avLst/>
          </a:prstGeom>
          <a:noFill/>
        </p:spPr>
        <p:txBody>
          <a:bodyPr wrap="square" rtlCol="0">
            <a:spAutoFit/>
          </a:bodyPr>
          <a:lstStyle/>
          <a:p>
            <a:pPr algn="ctr"/>
            <a:r>
              <a:rPr lang="zh-CN" altLang="en-US" sz="1400" dirty="0">
                <a:solidFill>
                  <a:srgbClr val="E73B6B"/>
                </a:solidFill>
                <a:latin typeface="黑体" panose="02010609060101010101" pitchFamily="49" charset="-122"/>
                <a:ea typeface="黑体" panose="02010609060101010101" pitchFamily="49" charset="-122"/>
                <a:cs typeface="Arial" panose="020B0604020202020204" pitchFamily="34" charset="0"/>
              </a:rPr>
              <a:t>语文</a:t>
            </a:r>
          </a:p>
        </p:txBody>
      </p:sp>
      <p:sp>
        <p:nvSpPr>
          <p:cNvPr id="28" name="TextBox 27">
            <a:extLst>
              <a:ext uri="{FF2B5EF4-FFF2-40B4-BE49-F238E27FC236}">
                <a16:creationId xmlns:a16="http://schemas.microsoft.com/office/drawing/2014/main" id="{F00494E1-00E7-4018-9CBF-5A52921725A0}"/>
              </a:ext>
            </a:extLst>
          </p:cNvPr>
          <p:cNvSpPr txBox="1"/>
          <p:nvPr/>
        </p:nvSpPr>
        <p:spPr>
          <a:xfrm>
            <a:off x="2747010" y="1727623"/>
            <a:ext cx="990600" cy="307777"/>
          </a:xfrm>
          <a:prstGeom prst="rect">
            <a:avLst/>
          </a:prstGeom>
          <a:noFill/>
        </p:spPr>
        <p:txBody>
          <a:bodyPr wrap="square" rtlCol="0">
            <a:spAutoFit/>
          </a:bodyPr>
          <a:lstStyle/>
          <a:p>
            <a:pPr algn="ctr"/>
            <a:r>
              <a:rPr lang="zh-CN" altLang="en-US" sz="1400" dirty="0">
                <a:solidFill>
                  <a:schemeClr val="accent4">
                    <a:lumMod val="75000"/>
                  </a:schemeClr>
                </a:solidFill>
                <a:latin typeface="黑体" panose="02010609060101010101" pitchFamily="49" charset="-122"/>
                <a:ea typeface="黑体" panose="02010609060101010101" pitchFamily="49" charset="-122"/>
                <a:cs typeface="Arial" panose="020B0604020202020204" pitchFamily="34" charset="0"/>
              </a:rPr>
              <a:t>数学</a:t>
            </a:r>
          </a:p>
        </p:txBody>
      </p:sp>
      <p:sp>
        <p:nvSpPr>
          <p:cNvPr id="29" name="TextBox 28">
            <a:extLst>
              <a:ext uri="{FF2B5EF4-FFF2-40B4-BE49-F238E27FC236}">
                <a16:creationId xmlns:a16="http://schemas.microsoft.com/office/drawing/2014/main" id="{F03C7113-E362-4129-909B-67CC8A244C8E}"/>
              </a:ext>
            </a:extLst>
          </p:cNvPr>
          <p:cNvSpPr txBox="1"/>
          <p:nvPr/>
        </p:nvSpPr>
        <p:spPr>
          <a:xfrm>
            <a:off x="3958590" y="1727623"/>
            <a:ext cx="990600" cy="307777"/>
          </a:xfrm>
          <a:prstGeom prst="rect">
            <a:avLst/>
          </a:prstGeom>
          <a:noFill/>
        </p:spPr>
        <p:txBody>
          <a:bodyPr wrap="square" rtlCol="0">
            <a:spAutoFit/>
          </a:bodyPr>
          <a:lstStyle/>
          <a:p>
            <a:pPr algn="ctr"/>
            <a:r>
              <a:rPr lang="zh-CN" altLang="en-US" sz="14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英语</a:t>
            </a:r>
          </a:p>
        </p:txBody>
      </p:sp>
      <p:sp>
        <p:nvSpPr>
          <p:cNvPr id="30" name="TextBox 29">
            <a:extLst>
              <a:ext uri="{FF2B5EF4-FFF2-40B4-BE49-F238E27FC236}">
                <a16:creationId xmlns:a16="http://schemas.microsoft.com/office/drawing/2014/main" id="{8A781DD2-9B12-435F-ABA1-3D47310BF8D6}"/>
              </a:ext>
            </a:extLst>
          </p:cNvPr>
          <p:cNvSpPr txBox="1"/>
          <p:nvPr/>
        </p:nvSpPr>
        <p:spPr>
          <a:xfrm>
            <a:off x="5170170" y="1727623"/>
            <a:ext cx="990600" cy="307777"/>
          </a:xfrm>
          <a:prstGeom prst="rect">
            <a:avLst/>
          </a:prstGeom>
          <a:noFill/>
        </p:spPr>
        <p:txBody>
          <a:bodyPr wrap="square" rtlCol="0">
            <a:spAutoFit/>
          </a:bodyPr>
          <a:lstStyle/>
          <a:p>
            <a:pPr algn="ctr"/>
            <a:r>
              <a:rPr lang="zh-CN" altLang="en-US" sz="1400" dirty="0">
                <a:solidFill>
                  <a:schemeClr val="accent6">
                    <a:lumMod val="75000"/>
                  </a:schemeClr>
                </a:solidFill>
                <a:latin typeface="黑体" panose="02010609060101010101" pitchFamily="49" charset="-122"/>
                <a:ea typeface="黑体" panose="02010609060101010101" pitchFamily="49" charset="-122"/>
                <a:cs typeface="Arial" panose="020B0604020202020204" pitchFamily="34" charset="0"/>
              </a:rPr>
              <a:t>早饭</a:t>
            </a:r>
          </a:p>
        </p:txBody>
      </p:sp>
      <p:sp>
        <p:nvSpPr>
          <p:cNvPr id="31" name="TextBox 30">
            <a:extLst>
              <a:ext uri="{FF2B5EF4-FFF2-40B4-BE49-F238E27FC236}">
                <a16:creationId xmlns:a16="http://schemas.microsoft.com/office/drawing/2014/main" id="{1F1B994B-8405-4B8F-82AF-E4841104804B}"/>
              </a:ext>
            </a:extLst>
          </p:cNvPr>
          <p:cNvSpPr txBox="1"/>
          <p:nvPr/>
        </p:nvSpPr>
        <p:spPr>
          <a:xfrm>
            <a:off x="6381750" y="1758401"/>
            <a:ext cx="990600" cy="307777"/>
          </a:xfrm>
          <a:prstGeom prst="rect">
            <a:avLst/>
          </a:prstGeom>
          <a:noFill/>
        </p:spPr>
        <p:txBody>
          <a:bodyPr wrap="square" rtlCol="0">
            <a:spAutoFit/>
          </a:bodyPr>
          <a:lstStyle/>
          <a:p>
            <a:pPr algn="ctr"/>
            <a:r>
              <a:rPr lang="zh-CN" altLang="en-US" sz="1400" dirty="0">
                <a:solidFill>
                  <a:schemeClr val="accent4">
                    <a:lumMod val="50000"/>
                  </a:schemeClr>
                </a:solidFill>
                <a:latin typeface="黑体" panose="02010609060101010101" pitchFamily="49" charset="-122"/>
                <a:ea typeface="黑体" panose="02010609060101010101" pitchFamily="49" charset="-122"/>
                <a:cs typeface="Arial" panose="020B0604020202020204" pitchFamily="34" charset="0"/>
              </a:rPr>
              <a:t>自主时间</a:t>
            </a:r>
          </a:p>
        </p:txBody>
      </p:sp>
      <p:sp>
        <p:nvSpPr>
          <p:cNvPr id="32" name="TextBox 31">
            <a:extLst>
              <a:ext uri="{FF2B5EF4-FFF2-40B4-BE49-F238E27FC236}">
                <a16:creationId xmlns:a16="http://schemas.microsoft.com/office/drawing/2014/main" id="{B8B16935-87E7-47CE-A149-E3A665ADF568}"/>
              </a:ext>
            </a:extLst>
          </p:cNvPr>
          <p:cNvSpPr txBox="1"/>
          <p:nvPr/>
        </p:nvSpPr>
        <p:spPr>
          <a:xfrm>
            <a:off x="7722870" y="1727623"/>
            <a:ext cx="990600" cy="307777"/>
          </a:xfrm>
          <a:prstGeom prst="rect">
            <a:avLst/>
          </a:prstGeom>
          <a:noFill/>
        </p:spPr>
        <p:txBody>
          <a:bodyPr wrap="square" rtlCol="0">
            <a:spAutoFit/>
          </a:bodyPr>
          <a:lstStyle/>
          <a:p>
            <a:pPr algn="ctr"/>
            <a:r>
              <a:rPr lang="zh-CN" altLang="en-US" sz="1400" dirty="0">
                <a:solidFill>
                  <a:srgbClr val="E73B6B"/>
                </a:solidFill>
                <a:latin typeface="黑体" panose="02010609060101010101" pitchFamily="49" charset="-122"/>
                <a:ea typeface="黑体" panose="02010609060101010101" pitchFamily="49" charset="-122"/>
                <a:cs typeface="Arial" panose="020B0604020202020204" pitchFamily="34" charset="0"/>
              </a:rPr>
              <a:t>阅读</a:t>
            </a:r>
          </a:p>
        </p:txBody>
      </p:sp>
      <p:sp>
        <p:nvSpPr>
          <p:cNvPr id="33" name="TextBox 32">
            <a:extLst>
              <a:ext uri="{FF2B5EF4-FFF2-40B4-BE49-F238E27FC236}">
                <a16:creationId xmlns:a16="http://schemas.microsoft.com/office/drawing/2014/main" id="{88444F2F-2087-49D2-AEBA-DFEA3C140521}"/>
              </a:ext>
            </a:extLst>
          </p:cNvPr>
          <p:cNvSpPr txBox="1"/>
          <p:nvPr/>
        </p:nvSpPr>
        <p:spPr>
          <a:xfrm>
            <a:off x="8934450" y="1727623"/>
            <a:ext cx="990600" cy="307777"/>
          </a:xfrm>
          <a:prstGeom prst="rect">
            <a:avLst/>
          </a:prstGeom>
          <a:noFill/>
        </p:spPr>
        <p:txBody>
          <a:bodyPr wrap="square" rtlCol="0">
            <a:spAutoFit/>
          </a:bodyPr>
          <a:lstStyle/>
          <a:p>
            <a:pPr algn="ctr"/>
            <a:r>
              <a:rPr lang="zh-CN" altLang="en-US" sz="1400" dirty="0">
                <a:solidFill>
                  <a:schemeClr val="accent4">
                    <a:lumMod val="75000"/>
                  </a:schemeClr>
                </a:solidFill>
                <a:latin typeface="黑体" panose="02010609060101010101" pitchFamily="49" charset="-122"/>
                <a:ea typeface="黑体" panose="02010609060101010101" pitchFamily="49" charset="-122"/>
                <a:cs typeface="Arial" panose="020B0604020202020204" pitchFamily="34" charset="0"/>
              </a:rPr>
              <a:t>足球</a:t>
            </a:r>
          </a:p>
        </p:txBody>
      </p:sp>
      <p:sp>
        <p:nvSpPr>
          <p:cNvPr id="34" name="TextBox 33">
            <a:extLst>
              <a:ext uri="{FF2B5EF4-FFF2-40B4-BE49-F238E27FC236}">
                <a16:creationId xmlns:a16="http://schemas.microsoft.com/office/drawing/2014/main" id="{CCDEF4C7-761C-4DCE-AF2D-1648D32E9FEA}"/>
              </a:ext>
            </a:extLst>
          </p:cNvPr>
          <p:cNvSpPr txBox="1"/>
          <p:nvPr/>
        </p:nvSpPr>
        <p:spPr>
          <a:xfrm>
            <a:off x="1535430" y="2306892"/>
            <a:ext cx="990600" cy="307777"/>
          </a:xfrm>
          <a:prstGeom prst="rect">
            <a:avLst/>
          </a:prstGeom>
          <a:noFill/>
        </p:spPr>
        <p:txBody>
          <a:bodyPr wrap="square" rtlCol="0">
            <a:spAutoFit/>
          </a:bodyPr>
          <a:lstStyle/>
          <a:p>
            <a:pPr algn="ctr"/>
            <a:r>
              <a:rPr lang="zh-CN" altLang="en-US" sz="1400" dirty="0">
                <a:solidFill>
                  <a:srgbClr val="E73B6B"/>
                </a:solidFill>
                <a:latin typeface="黑体" panose="02010609060101010101" pitchFamily="49" charset="-122"/>
                <a:ea typeface="黑体" panose="02010609060101010101" pitchFamily="49" charset="-122"/>
                <a:cs typeface="Arial" panose="020B0604020202020204" pitchFamily="34" charset="0"/>
              </a:rPr>
              <a:t>语文</a:t>
            </a:r>
          </a:p>
        </p:txBody>
      </p:sp>
      <p:sp>
        <p:nvSpPr>
          <p:cNvPr id="35" name="TextBox 34">
            <a:extLst>
              <a:ext uri="{FF2B5EF4-FFF2-40B4-BE49-F238E27FC236}">
                <a16:creationId xmlns:a16="http://schemas.microsoft.com/office/drawing/2014/main" id="{DFA08601-3186-482D-8346-AAB6A4FF0418}"/>
              </a:ext>
            </a:extLst>
          </p:cNvPr>
          <p:cNvSpPr txBox="1"/>
          <p:nvPr/>
        </p:nvSpPr>
        <p:spPr>
          <a:xfrm>
            <a:off x="2747010" y="2306892"/>
            <a:ext cx="990600" cy="307777"/>
          </a:xfrm>
          <a:prstGeom prst="rect">
            <a:avLst/>
          </a:prstGeom>
          <a:noFill/>
        </p:spPr>
        <p:txBody>
          <a:bodyPr wrap="square" rtlCol="0">
            <a:spAutoFit/>
          </a:bodyPr>
          <a:lstStyle/>
          <a:p>
            <a:pPr algn="ctr"/>
            <a:r>
              <a:rPr lang="zh-CN" altLang="en-US" sz="1400" dirty="0">
                <a:solidFill>
                  <a:schemeClr val="accent4">
                    <a:lumMod val="75000"/>
                  </a:schemeClr>
                </a:solidFill>
                <a:latin typeface="黑体" panose="02010609060101010101" pitchFamily="49" charset="-122"/>
                <a:ea typeface="黑体" panose="02010609060101010101" pitchFamily="49" charset="-122"/>
                <a:cs typeface="Arial" panose="020B0604020202020204" pitchFamily="34" charset="0"/>
              </a:rPr>
              <a:t>数学</a:t>
            </a:r>
          </a:p>
        </p:txBody>
      </p:sp>
      <p:sp>
        <p:nvSpPr>
          <p:cNvPr id="36" name="TextBox 35">
            <a:extLst>
              <a:ext uri="{FF2B5EF4-FFF2-40B4-BE49-F238E27FC236}">
                <a16:creationId xmlns:a16="http://schemas.microsoft.com/office/drawing/2014/main" id="{91AD5EF7-9126-40F1-9A30-ADA96C2B78A3}"/>
              </a:ext>
            </a:extLst>
          </p:cNvPr>
          <p:cNvSpPr txBox="1"/>
          <p:nvPr/>
        </p:nvSpPr>
        <p:spPr>
          <a:xfrm>
            <a:off x="3958590" y="2306892"/>
            <a:ext cx="990600" cy="307777"/>
          </a:xfrm>
          <a:prstGeom prst="rect">
            <a:avLst/>
          </a:prstGeom>
          <a:noFill/>
        </p:spPr>
        <p:txBody>
          <a:bodyPr wrap="square" rtlCol="0">
            <a:spAutoFit/>
          </a:bodyPr>
          <a:lstStyle/>
          <a:p>
            <a:pPr algn="ctr"/>
            <a:r>
              <a:rPr lang="zh-CN" altLang="en-US" sz="14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英语</a:t>
            </a:r>
          </a:p>
        </p:txBody>
      </p:sp>
      <p:sp>
        <p:nvSpPr>
          <p:cNvPr id="37" name="TextBox 36">
            <a:extLst>
              <a:ext uri="{FF2B5EF4-FFF2-40B4-BE49-F238E27FC236}">
                <a16:creationId xmlns:a16="http://schemas.microsoft.com/office/drawing/2014/main" id="{B911454A-B9EA-4D8E-A476-C678EC7D4BC0}"/>
              </a:ext>
            </a:extLst>
          </p:cNvPr>
          <p:cNvSpPr txBox="1"/>
          <p:nvPr/>
        </p:nvSpPr>
        <p:spPr>
          <a:xfrm>
            <a:off x="5170170" y="2306892"/>
            <a:ext cx="990600" cy="307777"/>
          </a:xfrm>
          <a:prstGeom prst="rect">
            <a:avLst/>
          </a:prstGeom>
          <a:noFill/>
        </p:spPr>
        <p:txBody>
          <a:bodyPr wrap="square" rtlCol="0">
            <a:spAutoFit/>
          </a:bodyPr>
          <a:lstStyle/>
          <a:p>
            <a:pPr algn="ctr"/>
            <a:r>
              <a:rPr lang="zh-CN" altLang="en-US" sz="1400" dirty="0">
                <a:solidFill>
                  <a:schemeClr val="accent6">
                    <a:lumMod val="75000"/>
                  </a:schemeClr>
                </a:solidFill>
                <a:latin typeface="黑体" panose="02010609060101010101" pitchFamily="49" charset="-122"/>
                <a:ea typeface="黑体" panose="02010609060101010101" pitchFamily="49" charset="-122"/>
                <a:cs typeface="Arial" panose="020B0604020202020204" pitchFamily="34" charset="0"/>
              </a:rPr>
              <a:t>早饭</a:t>
            </a:r>
          </a:p>
        </p:txBody>
      </p:sp>
      <p:sp>
        <p:nvSpPr>
          <p:cNvPr id="38" name="TextBox 37">
            <a:extLst>
              <a:ext uri="{FF2B5EF4-FFF2-40B4-BE49-F238E27FC236}">
                <a16:creationId xmlns:a16="http://schemas.microsoft.com/office/drawing/2014/main" id="{F475AC22-C50D-45EE-A3DA-5681B9F737E0}"/>
              </a:ext>
            </a:extLst>
          </p:cNvPr>
          <p:cNvSpPr txBox="1"/>
          <p:nvPr/>
        </p:nvSpPr>
        <p:spPr>
          <a:xfrm>
            <a:off x="6381750" y="2337670"/>
            <a:ext cx="990600" cy="307777"/>
          </a:xfrm>
          <a:prstGeom prst="rect">
            <a:avLst/>
          </a:prstGeom>
          <a:noFill/>
        </p:spPr>
        <p:txBody>
          <a:bodyPr wrap="square" rtlCol="0">
            <a:spAutoFit/>
          </a:bodyPr>
          <a:lstStyle/>
          <a:p>
            <a:pPr algn="ctr"/>
            <a:r>
              <a:rPr lang="zh-CN" altLang="en-US" sz="1400" dirty="0">
                <a:solidFill>
                  <a:schemeClr val="accent4">
                    <a:lumMod val="50000"/>
                  </a:schemeClr>
                </a:solidFill>
                <a:latin typeface="黑体" panose="02010609060101010101" pitchFamily="49" charset="-122"/>
                <a:ea typeface="黑体" panose="02010609060101010101" pitchFamily="49" charset="-122"/>
                <a:cs typeface="Arial" panose="020B0604020202020204" pitchFamily="34" charset="0"/>
              </a:rPr>
              <a:t>自主时间</a:t>
            </a:r>
          </a:p>
        </p:txBody>
      </p:sp>
      <p:sp>
        <p:nvSpPr>
          <p:cNvPr id="39" name="TextBox 38">
            <a:extLst>
              <a:ext uri="{FF2B5EF4-FFF2-40B4-BE49-F238E27FC236}">
                <a16:creationId xmlns:a16="http://schemas.microsoft.com/office/drawing/2014/main" id="{E118A3D1-B35E-4FEA-B4C2-5A720C7DD2F4}"/>
              </a:ext>
            </a:extLst>
          </p:cNvPr>
          <p:cNvSpPr txBox="1"/>
          <p:nvPr/>
        </p:nvSpPr>
        <p:spPr>
          <a:xfrm>
            <a:off x="7722870" y="2306892"/>
            <a:ext cx="990600" cy="307777"/>
          </a:xfrm>
          <a:prstGeom prst="rect">
            <a:avLst/>
          </a:prstGeom>
          <a:noFill/>
        </p:spPr>
        <p:txBody>
          <a:bodyPr wrap="square" rtlCol="0">
            <a:spAutoFit/>
          </a:bodyPr>
          <a:lstStyle/>
          <a:p>
            <a:pPr algn="ctr"/>
            <a:r>
              <a:rPr lang="zh-CN" altLang="en-US" sz="1400" dirty="0">
                <a:solidFill>
                  <a:srgbClr val="E73B6B"/>
                </a:solidFill>
                <a:latin typeface="黑体" panose="02010609060101010101" pitchFamily="49" charset="-122"/>
                <a:ea typeface="黑体" panose="02010609060101010101" pitchFamily="49" charset="-122"/>
                <a:cs typeface="Arial" panose="020B0604020202020204" pitchFamily="34" charset="0"/>
              </a:rPr>
              <a:t>阅读</a:t>
            </a:r>
          </a:p>
        </p:txBody>
      </p:sp>
      <p:sp>
        <p:nvSpPr>
          <p:cNvPr id="40" name="TextBox 39">
            <a:extLst>
              <a:ext uri="{FF2B5EF4-FFF2-40B4-BE49-F238E27FC236}">
                <a16:creationId xmlns:a16="http://schemas.microsoft.com/office/drawing/2014/main" id="{4DE4E73B-F5F5-4C5C-A844-F578E661C3CF}"/>
              </a:ext>
            </a:extLst>
          </p:cNvPr>
          <p:cNvSpPr txBox="1"/>
          <p:nvPr/>
        </p:nvSpPr>
        <p:spPr>
          <a:xfrm>
            <a:off x="8934450" y="2306892"/>
            <a:ext cx="990600" cy="307777"/>
          </a:xfrm>
          <a:prstGeom prst="rect">
            <a:avLst/>
          </a:prstGeom>
          <a:noFill/>
        </p:spPr>
        <p:txBody>
          <a:bodyPr wrap="square" rtlCol="0">
            <a:spAutoFit/>
          </a:bodyPr>
          <a:lstStyle/>
          <a:p>
            <a:pPr algn="ctr"/>
            <a:r>
              <a:rPr lang="zh-CN" altLang="en-US" sz="1400" dirty="0">
                <a:solidFill>
                  <a:schemeClr val="accent4">
                    <a:lumMod val="75000"/>
                  </a:schemeClr>
                </a:solidFill>
                <a:latin typeface="黑体" panose="02010609060101010101" pitchFamily="49" charset="-122"/>
                <a:ea typeface="黑体" panose="02010609060101010101" pitchFamily="49" charset="-122"/>
                <a:cs typeface="Arial" panose="020B0604020202020204" pitchFamily="34" charset="0"/>
              </a:rPr>
              <a:t>足球</a:t>
            </a:r>
          </a:p>
        </p:txBody>
      </p:sp>
      <p:sp>
        <p:nvSpPr>
          <p:cNvPr id="41" name="TextBox 40">
            <a:extLst>
              <a:ext uri="{FF2B5EF4-FFF2-40B4-BE49-F238E27FC236}">
                <a16:creationId xmlns:a16="http://schemas.microsoft.com/office/drawing/2014/main" id="{810A2F3E-5FE0-44A8-9B3D-98351C4EACF8}"/>
              </a:ext>
            </a:extLst>
          </p:cNvPr>
          <p:cNvSpPr txBox="1"/>
          <p:nvPr/>
        </p:nvSpPr>
        <p:spPr>
          <a:xfrm>
            <a:off x="1535430" y="2870772"/>
            <a:ext cx="990600" cy="307777"/>
          </a:xfrm>
          <a:prstGeom prst="rect">
            <a:avLst/>
          </a:prstGeom>
          <a:noFill/>
        </p:spPr>
        <p:txBody>
          <a:bodyPr wrap="square" rtlCol="0">
            <a:spAutoFit/>
          </a:bodyPr>
          <a:lstStyle/>
          <a:p>
            <a:pPr algn="ctr"/>
            <a:r>
              <a:rPr lang="zh-CN" altLang="en-US" sz="1400" dirty="0">
                <a:solidFill>
                  <a:srgbClr val="E73B6B"/>
                </a:solidFill>
                <a:latin typeface="黑体" panose="02010609060101010101" pitchFamily="49" charset="-122"/>
                <a:ea typeface="黑体" panose="02010609060101010101" pitchFamily="49" charset="-122"/>
                <a:cs typeface="Arial" panose="020B0604020202020204" pitchFamily="34" charset="0"/>
              </a:rPr>
              <a:t>语文</a:t>
            </a:r>
          </a:p>
        </p:txBody>
      </p:sp>
      <p:sp>
        <p:nvSpPr>
          <p:cNvPr id="42" name="TextBox 41">
            <a:extLst>
              <a:ext uri="{FF2B5EF4-FFF2-40B4-BE49-F238E27FC236}">
                <a16:creationId xmlns:a16="http://schemas.microsoft.com/office/drawing/2014/main" id="{0BEE8680-D229-4B4A-A6F1-C39A3DB46C54}"/>
              </a:ext>
            </a:extLst>
          </p:cNvPr>
          <p:cNvSpPr txBox="1"/>
          <p:nvPr/>
        </p:nvSpPr>
        <p:spPr>
          <a:xfrm>
            <a:off x="2747010" y="2870772"/>
            <a:ext cx="990600" cy="307777"/>
          </a:xfrm>
          <a:prstGeom prst="rect">
            <a:avLst/>
          </a:prstGeom>
          <a:noFill/>
        </p:spPr>
        <p:txBody>
          <a:bodyPr wrap="square" rtlCol="0">
            <a:spAutoFit/>
          </a:bodyPr>
          <a:lstStyle/>
          <a:p>
            <a:pPr algn="ctr"/>
            <a:r>
              <a:rPr lang="zh-CN" altLang="en-US" sz="1400" dirty="0">
                <a:solidFill>
                  <a:schemeClr val="accent4">
                    <a:lumMod val="75000"/>
                  </a:schemeClr>
                </a:solidFill>
                <a:latin typeface="黑体" panose="02010609060101010101" pitchFamily="49" charset="-122"/>
                <a:ea typeface="黑体" panose="02010609060101010101" pitchFamily="49" charset="-122"/>
                <a:cs typeface="Arial" panose="020B0604020202020204" pitchFamily="34" charset="0"/>
              </a:rPr>
              <a:t>数学</a:t>
            </a:r>
          </a:p>
        </p:txBody>
      </p:sp>
      <p:sp>
        <p:nvSpPr>
          <p:cNvPr id="43" name="TextBox 42">
            <a:extLst>
              <a:ext uri="{FF2B5EF4-FFF2-40B4-BE49-F238E27FC236}">
                <a16:creationId xmlns:a16="http://schemas.microsoft.com/office/drawing/2014/main" id="{CACAE53B-5349-4D9F-A0E1-FB538E7A7EF8}"/>
              </a:ext>
            </a:extLst>
          </p:cNvPr>
          <p:cNvSpPr txBox="1"/>
          <p:nvPr/>
        </p:nvSpPr>
        <p:spPr>
          <a:xfrm>
            <a:off x="3958590" y="2870772"/>
            <a:ext cx="990600" cy="307777"/>
          </a:xfrm>
          <a:prstGeom prst="rect">
            <a:avLst/>
          </a:prstGeom>
          <a:noFill/>
        </p:spPr>
        <p:txBody>
          <a:bodyPr wrap="square" rtlCol="0">
            <a:spAutoFit/>
          </a:bodyPr>
          <a:lstStyle/>
          <a:p>
            <a:pPr algn="ctr"/>
            <a:r>
              <a:rPr lang="zh-CN" altLang="en-US" sz="14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英语</a:t>
            </a:r>
          </a:p>
        </p:txBody>
      </p:sp>
      <p:sp>
        <p:nvSpPr>
          <p:cNvPr id="44" name="TextBox 43">
            <a:extLst>
              <a:ext uri="{FF2B5EF4-FFF2-40B4-BE49-F238E27FC236}">
                <a16:creationId xmlns:a16="http://schemas.microsoft.com/office/drawing/2014/main" id="{B5AB142F-BBF4-40B4-BD5F-4B34F88FEF3F}"/>
              </a:ext>
            </a:extLst>
          </p:cNvPr>
          <p:cNvSpPr txBox="1"/>
          <p:nvPr/>
        </p:nvSpPr>
        <p:spPr>
          <a:xfrm>
            <a:off x="5170170" y="2870772"/>
            <a:ext cx="990600" cy="307777"/>
          </a:xfrm>
          <a:prstGeom prst="rect">
            <a:avLst/>
          </a:prstGeom>
          <a:noFill/>
        </p:spPr>
        <p:txBody>
          <a:bodyPr wrap="square" rtlCol="0">
            <a:spAutoFit/>
          </a:bodyPr>
          <a:lstStyle/>
          <a:p>
            <a:pPr algn="ctr"/>
            <a:r>
              <a:rPr lang="zh-CN" altLang="en-US" sz="1400" dirty="0">
                <a:solidFill>
                  <a:schemeClr val="accent6">
                    <a:lumMod val="75000"/>
                  </a:schemeClr>
                </a:solidFill>
                <a:latin typeface="黑体" panose="02010609060101010101" pitchFamily="49" charset="-122"/>
                <a:ea typeface="黑体" panose="02010609060101010101" pitchFamily="49" charset="-122"/>
                <a:cs typeface="Arial" panose="020B0604020202020204" pitchFamily="34" charset="0"/>
              </a:rPr>
              <a:t>早饭</a:t>
            </a:r>
          </a:p>
        </p:txBody>
      </p:sp>
      <p:sp>
        <p:nvSpPr>
          <p:cNvPr id="45" name="TextBox 44">
            <a:extLst>
              <a:ext uri="{FF2B5EF4-FFF2-40B4-BE49-F238E27FC236}">
                <a16:creationId xmlns:a16="http://schemas.microsoft.com/office/drawing/2014/main" id="{40AF6A31-71FC-475C-887F-BEA729385A53}"/>
              </a:ext>
            </a:extLst>
          </p:cNvPr>
          <p:cNvSpPr txBox="1"/>
          <p:nvPr/>
        </p:nvSpPr>
        <p:spPr>
          <a:xfrm>
            <a:off x="6381750" y="2901550"/>
            <a:ext cx="990600" cy="307777"/>
          </a:xfrm>
          <a:prstGeom prst="rect">
            <a:avLst/>
          </a:prstGeom>
          <a:noFill/>
        </p:spPr>
        <p:txBody>
          <a:bodyPr wrap="square" rtlCol="0">
            <a:spAutoFit/>
          </a:bodyPr>
          <a:lstStyle/>
          <a:p>
            <a:pPr algn="ctr"/>
            <a:r>
              <a:rPr lang="zh-CN" altLang="en-US" sz="1400" dirty="0">
                <a:solidFill>
                  <a:schemeClr val="accent4">
                    <a:lumMod val="50000"/>
                  </a:schemeClr>
                </a:solidFill>
                <a:latin typeface="黑体" panose="02010609060101010101" pitchFamily="49" charset="-122"/>
                <a:ea typeface="黑体" panose="02010609060101010101" pitchFamily="49" charset="-122"/>
                <a:cs typeface="Arial" panose="020B0604020202020204" pitchFamily="34" charset="0"/>
              </a:rPr>
              <a:t>自主时间</a:t>
            </a:r>
          </a:p>
        </p:txBody>
      </p:sp>
      <p:sp>
        <p:nvSpPr>
          <p:cNvPr id="46" name="TextBox 45">
            <a:extLst>
              <a:ext uri="{FF2B5EF4-FFF2-40B4-BE49-F238E27FC236}">
                <a16:creationId xmlns:a16="http://schemas.microsoft.com/office/drawing/2014/main" id="{D92F6996-3E94-4B80-ADAF-17D69577932E}"/>
              </a:ext>
            </a:extLst>
          </p:cNvPr>
          <p:cNvSpPr txBox="1"/>
          <p:nvPr/>
        </p:nvSpPr>
        <p:spPr>
          <a:xfrm>
            <a:off x="7722870" y="2870772"/>
            <a:ext cx="990600" cy="307777"/>
          </a:xfrm>
          <a:prstGeom prst="rect">
            <a:avLst/>
          </a:prstGeom>
          <a:noFill/>
        </p:spPr>
        <p:txBody>
          <a:bodyPr wrap="square" rtlCol="0">
            <a:spAutoFit/>
          </a:bodyPr>
          <a:lstStyle/>
          <a:p>
            <a:pPr algn="ctr"/>
            <a:r>
              <a:rPr lang="zh-CN" altLang="en-US" sz="1400" dirty="0">
                <a:solidFill>
                  <a:srgbClr val="E73B6B"/>
                </a:solidFill>
                <a:latin typeface="黑体" panose="02010609060101010101" pitchFamily="49" charset="-122"/>
                <a:ea typeface="黑体" panose="02010609060101010101" pitchFamily="49" charset="-122"/>
                <a:cs typeface="Arial" panose="020B0604020202020204" pitchFamily="34" charset="0"/>
              </a:rPr>
              <a:t>阅读</a:t>
            </a:r>
          </a:p>
        </p:txBody>
      </p:sp>
      <p:sp>
        <p:nvSpPr>
          <p:cNvPr id="47" name="TextBox 46">
            <a:extLst>
              <a:ext uri="{FF2B5EF4-FFF2-40B4-BE49-F238E27FC236}">
                <a16:creationId xmlns:a16="http://schemas.microsoft.com/office/drawing/2014/main" id="{3B7834DD-5CF0-45D2-941A-3F32A0BF9EEC}"/>
              </a:ext>
            </a:extLst>
          </p:cNvPr>
          <p:cNvSpPr txBox="1"/>
          <p:nvPr/>
        </p:nvSpPr>
        <p:spPr>
          <a:xfrm>
            <a:off x="8934450" y="2870772"/>
            <a:ext cx="990600" cy="307777"/>
          </a:xfrm>
          <a:prstGeom prst="rect">
            <a:avLst/>
          </a:prstGeom>
          <a:noFill/>
        </p:spPr>
        <p:txBody>
          <a:bodyPr wrap="square" rtlCol="0">
            <a:spAutoFit/>
          </a:bodyPr>
          <a:lstStyle/>
          <a:p>
            <a:pPr algn="ctr"/>
            <a:r>
              <a:rPr lang="zh-CN" altLang="en-US" sz="1400" dirty="0">
                <a:solidFill>
                  <a:schemeClr val="accent4">
                    <a:lumMod val="75000"/>
                  </a:schemeClr>
                </a:solidFill>
                <a:latin typeface="黑体" panose="02010609060101010101" pitchFamily="49" charset="-122"/>
                <a:ea typeface="黑体" panose="02010609060101010101" pitchFamily="49" charset="-122"/>
                <a:cs typeface="Arial" panose="020B0604020202020204" pitchFamily="34" charset="0"/>
              </a:rPr>
              <a:t>足球</a:t>
            </a:r>
          </a:p>
        </p:txBody>
      </p:sp>
      <p:sp>
        <p:nvSpPr>
          <p:cNvPr id="48" name="TextBox 47">
            <a:extLst>
              <a:ext uri="{FF2B5EF4-FFF2-40B4-BE49-F238E27FC236}">
                <a16:creationId xmlns:a16="http://schemas.microsoft.com/office/drawing/2014/main" id="{779A9E7A-B6C5-42F7-A089-6A0A20AFB733}"/>
              </a:ext>
            </a:extLst>
          </p:cNvPr>
          <p:cNvSpPr txBox="1"/>
          <p:nvPr/>
        </p:nvSpPr>
        <p:spPr>
          <a:xfrm>
            <a:off x="1535430" y="3434652"/>
            <a:ext cx="990600" cy="307777"/>
          </a:xfrm>
          <a:prstGeom prst="rect">
            <a:avLst/>
          </a:prstGeom>
          <a:noFill/>
        </p:spPr>
        <p:txBody>
          <a:bodyPr wrap="square" rtlCol="0">
            <a:spAutoFit/>
          </a:bodyPr>
          <a:lstStyle/>
          <a:p>
            <a:pPr algn="ctr"/>
            <a:r>
              <a:rPr lang="zh-CN" altLang="en-US" sz="1400" dirty="0">
                <a:solidFill>
                  <a:srgbClr val="E73B6B"/>
                </a:solidFill>
                <a:latin typeface="黑体" panose="02010609060101010101" pitchFamily="49" charset="-122"/>
                <a:ea typeface="黑体" panose="02010609060101010101" pitchFamily="49" charset="-122"/>
                <a:cs typeface="Arial" panose="020B0604020202020204" pitchFamily="34" charset="0"/>
              </a:rPr>
              <a:t>语文</a:t>
            </a:r>
          </a:p>
        </p:txBody>
      </p:sp>
      <p:sp>
        <p:nvSpPr>
          <p:cNvPr id="49" name="TextBox 48">
            <a:extLst>
              <a:ext uri="{FF2B5EF4-FFF2-40B4-BE49-F238E27FC236}">
                <a16:creationId xmlns:a16="http://schemas.microsoft.com/office/drawing/2014/main" id="{114B814F-7B35-4036-8C4F-1E4A0470CB17}"/>
              </a:ext>
            </a:extLst>
          </p:cNvPr>
          <p:cNvSpPr txBox="1"/>
          <p:nvPr/>
        </p:nvSpPr>
        <p:spPr>
          <a:xfrm>
            <a:off x="2747010" y="3434652"/>
            <a:ext cx="990600" cy="307777"/>
          </a:xfrm>
          <a:prstGeom prst="rect">
            <a:avLst/>
          </a:prstGeom>
          <a:noFill/>
        </p:spPr>
        <p:txBody>
          <a:bodyPr wrap="square" rtlCol="0">
            <a:spAutoFit/>
          </a:bodyPr>
          <a:lstStyle/>
          <a:p>
            <a:pPr algn="ctr"/>
            <a:r>
              <a:rPr lang="zh-CN" altLang="en-US" sz="1400" dirty="0">
                <a:solidFill>
                  <a:schemeClr val="accent4">
                    <a:lumMod val="75000"/>
                  </a:schemeClr>
                </a:solidFill>
                <a:latin typeface="黑体" panose="02010609060101010101" pitchFamily="49" charset="-122"/>
                <a:ea typeface="黑体" panose="02010609060101010101" pitchFamily="49" charset="-122"/>
                <a:cs typeface="Arial" panose="020B0604020202020204" pitchFamily="34" charset="0"/>
              </a:rPr>
              <a:t>数学</a:t>
            </a:r>
          </a:p>
        </p:txBody>
      </p:sp>
      <p:sp>
        <p:nvSpPr>
          <p:cNvPr id="50" name="TextBox 49">
            <a:extLst>
              <a:ext uri="{FF2B5EF4-FFF2-40B4-BE49-F238E27FC236}">
                <a16:creationId xmlns:a16="http://schemas.microsoft.com/office/drawing/2014/main" id="{C4875A86-396B-410A-AA16-BAA7E5869A48}"/>
              </a:ext>
            </a:extLst>
          </p:cNvPr>
          <p:cNvSpPr txBox="1"/>
          <p:nvPr/>
        </p:nvSpPr>
        <p:spPr>
          <a:xfrm>
            <a:off x="3958590" y="3434652"/>
            <a:ext cx="990600" cy="307777"/>
          </a:xfrm>
          <a:prstGeom prst="rect">
            <a:avLst/>
          </a:prstGeom>
          <a:noFill/>
        </p:spPr>
        <p:txBody>
          <a:bodyPr wrap="square" rtlCol="0">
            <a:spAutoFit/>
          </a:bodyPr>
          <a:lstStyle/>
          <a:p>
            <a:pPr algn="ctr"/>
            <a:r>
              <a:rPr lang="zh-CN" altLang="en-US" sz="14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英语</a:t>
            </a:r>
          </a:p>
        </p:txBody>
      </p:sp>
      <p:sp>
        <p:nvSpPr>
          <p:cNvPr id="51" name="TextBox 50">
            <a:extLst>
              <a:ext uri="{FF2B5EF4-FFF2-40B4-BE49-F238E27FC236}">
                <a16:creationId xmlns:a16="http://schemas.microsoft.com/office/drawing/2014/main" id="{D15F6C67-0B2E-4317-9262-CBC54EF83ED5}"/>
              </a:ext>
            </a:extLst>
          </p:cNvPr>
          <p:cNvSpPr txBox="1"/>
          <p:nvPr/>
        </p:nvSpPr>
        <p:spPr>
          <a:xfrm>
            <a:off x="5170170" y="3434652"/>
            <a:ext cx="990600" cy="307777"/>
          </a:xfrm>
          <a:prstGeom prst="rect">
            <a:avLst/>
          </a:prstGeom>
          <a:noFill/>
        </p:spPr>
        <p:txBody>
          <a:bodyPr wrap="square" rtlCol="0">
            <a:spAutoFit/>
          </a:bodyPr>
          <a:lstStyle/>
          <a:p>
            <a:pPr algn="ctr"/>
            <a:r>
              <a:rPr lang="zh-CN" altLang="en-US" sz="1400" dirty="0">
                <a:solidFill>
                  <a:schemeClr val="accent6">
                    <a:lumMod val="75000"/>
                  </a:schemeClr>
                </a:solidFill>
                <a:latin typeface="黑体" panose="02010609060101010101" pitchFamily="49" charset="-122"/>
                <a:ea typeface="黑体" panose="02010609060101010101" pitchFamily="49" charset="-122"/>
                <a:cs typeface="Arial" panose="020B0604020202020204" pitchFamily="34" charset="0"/>
              </a:rPr>
              <a:t>早饭</a:t>
            </a:r>
          </a:p>
        </p:txBody>
      </p:sp>
      <p:sp>
        <p:nvSpPr>
          <p:cNvPr id="52" name="TextBox 51">
            <a:extLst>
              <a:ext uri="{FF2B5EF4-FFF2-40B4-BE49-F238E27FC236}">
                <a16:creationId xmlns:a16="http://schemas.microsoft.com/office/drawing/2014/main" id="{B3842CB8-0B8D-4652-9B49-CE535BE8A4B6}"/>
              </a:ext>
            </a:extLst>
          </p:cNvPr>
          <p:cNvSpPr txBox="1"/>
          <p:nvPr/>
        </p:nvSpPr>
        <p:spPr>
          <a:xfrm>
            <a:off x="6381750" y="3465430"/>
            <a:ext cx="990600" cy="307777"/>
          </a:xfrm>
          <a:prstGeom prst="rect">
            <a:avLst/>
          </a:prstGeom>
          <a:noFill/>
        </p:spPr>
        <p:txBody>
          <a:bodyPr wrap="square" rtlCol="0">
            <a:spAutoFit/>
          </a:bodyPr>
          <a:lstStyle/>
          <a:p>
            <a:pPr algn="ctr"/>
            <a:r>
              <a:rPr lang="zh-CN" altLang="en-US" sz="1400" dirty="0">
                <a:solidFill>
                  <a:schemeClr val="accent4">
                    <a:lumMod val="50000"/>
                  </a:schemeClr>
                </a:solidFill>
                <a:latin typeface="黑体" panose="02010609060101010101" pitchFamily="49" charset="-122"/>
                <a:ea typeface="黑体" panose="02010609060101010101" pitchFamily="49" charset="-122"/>
                <a:cs typeface="Arial" panose="020B0604020202020204" pitchFamily="34" charset="0"/>
              </a:rPr>
              <a:t>自主时间</a:t>
            </a:r>
          </a:p>
        </p:txBody>
      </p:sp>
      <p:sp>
        <p:nvSpPr>
          <p:cNvPr id="53" name="TextBox 52">
            <a:extLst>
              <a:ext uri="{FF2B5EF4-FFF2-40B4-BE49-F238E27FC236}">
                <a16:creationId xmlns:a16="http://schemas.microsoft.com/office/drawing/2014/main" id="{A9395803-5FD8-4046-9D12-EA0781E93178}"/>
              </a:ext>
            </a:extLst>
          </p:cNvPr>
          <p:cNvSpPr txBox="1"/>
          <p:nvPr/>
        </p:nvSpPr>
        <p:spPr>
          <a:xfrm>
            <a:off x="7722870" y="3434652"/>
            <a:ext cx="990600" cy="307777"/>
          </a:xfrm>
          <a:prstGeom prst="rect">
            <a:avLst/>
          </a:prstGeom>
          <a:noFill/>
        </p:spPr>
        <p:txBody>
          <a:bodyPr wrap="square" rtlCol="0">
            <a:spAutoFit/>
          </a:bodyPr>
          <a:lstStyle/>
          <a:p>
            <a:pPr algn="ctr"/>
            <a:r>
              <a:rPr lang="zh-CN" altLang="en-US" sz="1400" dirty="0">
                <a:solidFill>
                  <a:srgbClr val="E73B6B"/>
                </a:solidFill>
                <a:latin typeface="黑体" panose="02010609060101010101" pitchFamily="49" charset="-122"/>
                <a:ea typeface="黑体" panose="02010609060101010101" pitchFamily="49" charset="-122"/>
                <a:cs typeface="Arial" panose="020B0604020202020204" pitchFamily="34" charset="0"/>
              </a:rPr>
              <a:t>阅读</a:t>
            </a:r>
          </a:p>
        </p:txBody>
      </p:sp>
      <p:sp>
        <p:nvSpPr>
          <p:cNvPr id="54" name="TextBox 53">
            <a:extLst>
              <a:ext uri="{FF2B5EF4-FFF2-40B4-BE49-F238E27FC236}">
                <a16:creationId xmlns:a16="http://schemas.microsoft.com/office/drawing/2014/main" id="{6E2C92BA-7C7A-45E9-94AF-027053BE259C}"/>
              </a:ext>
            </a:extLst>
          </p:cNvPr>
          <p:cNvSpPr txBox="1"/>
          <p:nvPr/>
        </p:nvSpPr>
        <p:spPr>
          <a:xfrm>
            <a:off x="8934450" y="3434652"/>
            <a:ext cx="990600" cy="307777"/>
          </a:xfrm>
          <a:prstGeom prst="rect">
            <a:avLst/>
          </a:prstGeom>
          <a:noFill/>
        </p:spPr>
        <p:txBody>
          <a:bodyPr wrap="square" rtlCol="0">
            <a:spAutoFit/>
          </a:bodyPr>
          <a:lstStyle/>
          <a:p>
            <a:pPr algn="ctr"/>
            <a:r>
              <a:rPr lang="zh-CN" altLang="en-US" sz="1400" dirty="0">
                <a:solidFill>
                  <a:schemeClr val="accent4">
                    <a:lumMod val="75000"/>
                  </a:schemeClr>
                </a:solidFill>
                <a:latin typeface="黑体" panose="02010609060101010101" pitchFamily="49" charset="-122"/>
                <a:ea typeface="黑体" panose="02010609060101010101" pitchFamily="49" charset="-122"/>
                <a:cs typeface="Arial" panose="020B0604020202020204" pitchFamily="34" charset="0"/>
              </a:rPr>
              <a:t>足球</a:t>
            </a:r>
          </a:p>
        </p:txBody>
      </p:sp>
      <p:sp>
        <p:nvSpPr>
          <p:cNvPr id="55" name="TextBox 54">
            <a:extLst>
              <a:ext uri="{FF2B5EF4-FFF2-40B4-BE49-F238E27FC236}">
                <a16:creationId xmlns:a16="http://schemas.microsoft.com/office/drawing/2014/main" id="{F5588C39-96F5-4083-BF47-B5F7B18320E4}"/>
              </a:ext>
            </a:extLst>
          </p:cNvPr>
          <p:cNvSpPr txBox="1"/>
          <p:nvPr/>
        </p:nvSpPr>
        <p:spPr>
          <a:xfrm>
            <a:off x="1535430" y="4000071"/>
            <a:ext cx="990600" cy="307777"/>
          </a:xfrm>
          <a:prstGeom prst="rect">
            <a:avLst/>
          </a:prstGeom>
          <a:noFill/>
        </p:spPr>
        <p:txBody>
          <a:bodyPr wrap="square" rtlCol="0">
            <a:spAutoFit/>
          </a:bodyPr>
          <a:lstStyle/>
          <a:p>
            <a:pPr algn="ctr"/>
            <a:r>
              <a:rPr lang="zh-CN" altLang="en-US" sz="1400" dirty="0">
                <a:solidFill>
                  <a:srgbClr val="E73B6B"/>
                </a:solidFill>
                <a:latin typeface="黑体" panose="02010609060101010101" pitchFamily="49" charset="-122"/>
                <a:ea typeface="黑体" panose="02010609060101010101" pitchFamily="49" charset="-122"/>
                <a:cs typeface="Arial" panose="020B0604020202020204" pitchFamily="34" charset="0"/>
              </a:rPr>
              <a:t>语文</a:t>
            </a:r>
          </a:p>
        </p:txBody>
      </p:sp>
      <p:sp>
        <p:nvSpPr>
          <p:cNvPr id="56" name="TextBox 55">
            <a:extLst>
              <a:ext uri="{FF2B5EF4-FFF2-40B4-BE49-F238E27FC236}">
                <a16:creationId xmlns:a16="http://schemas.microsoft.com/office/drawing/2014/main" id="{41413127-235F-4253-AAF4-B87A41DB334B}"/>
              </a:ext>
            </a:extLst>
          </p:cNvPr>
          <p:cNvSpPr txBox="1"/>
          <p:nvPr/>
        </p:nvSpPr>
        <p:spPr>
          <a:xfrm>
            <a:off x="2747010" y="4000071"/>
            <a:ext cx="990600" cy="307777"/>
          </a:xfrm>
          <a:prstGeom prst="rect">
            <a:avLst/>
          </a:prstGeom>
          <a:noFill/>
        </p:spPr>
        <p:txBody>
          <a:bodyPr wrap="square" rtlCol="0">
            <a:spAutoFit/>
          </a:bodyPr>
          <a:lstStyle/>
          <a:p>
            <a:pPr algn="ctr"/>
            <a:r>
              <a:rPr lang="zh-CN" altLang="en-US" sz="1400" dirty="0">
                <a:solidFill>
                  <a:schemeClr val="accent4">
                    <a:lumMod val="75000"/>
                  </a:schemeClr>
                </a:solidFill>
                <a:latin typeface="黑体" panose="02010609060101010101" pitchFamily="49" charset="-122"/>
                <a:ea typeface="黑体" panose="02010609060101010101" pitchFamily="49" charset="-122"/>
                <a:cs typeface="Arial" panose="020B0604020202020204" pitchFamily="34" charset="0"/>
              </a:rPr>
              <a:t>数学</a:t>
            </a:r>
          </a:p>
        </p:txBody>
      </p:sp>
      <p:sp>
        <p:nvSpPr>
          <p:cNvPr id="57" name="TextBox 56">
            <a:extLst>
              <a:ext uri="{FF2B5EF4-FFF2-40B4-BE49-F238E27FC236}">
                <a16:creationId xmlns:a16="http://schemas.microsoft.com/office/drawing/2014/main" id="{6B5CE138-D9C3-47C2-9E45-4248DB8B8409}"/>
              </a:ext>
            </a:extLst>
          </p:cNvPr>
          <p:cNvSpPr txBox="1"/>
          <p:nvPr/>
        </p:nvSpPr>
        <p:spPr>
          <a:xfrm>
            <a:off x="3958590" y="4000071"/>
            <a:ext cx="990600" cy="307777"/>
          </a:xfrm>
          <a:prstGeom prst="rect">
            <a:avLst/>
          </a:prstGeom>
          <a:noFill/>
        </p:spPr>
        <p:txBody>
          <a:bodyPr wrap="square" rtlCol="0">
            <a:spAutoFit/>
          </a:bodyPr>
          <a:lstStyle/>
          <a:p>
            <a:pPr algn="ctr"/>
            <a:r>
              <a:rPr lang="zh-CN" altLang="en-US" sz="14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英语</a:t>
            </a:r>
          </a:p>
        </p:txBody>
      </p:sp>
      <p:sp>
        <p:nvSpPr>
          <p:cNvPr id="58" name="TextBox 57">
            <a:extLst>
              <a:ext uri="{FF2B5EF4-FFF2-40B4-BE49-F238E27FC236}">
                <a16:creationId xmlns:a16="http://schemas.microsoft.com/office/drawing/2014/main" id="{904E7038-5DC4-4A2F-835E-B22606251A49}"/>
              </a:ext>
            </a:extLst>
          </p:cNvPr>
          <p:cNvSpPr txBox="1"/>
          <p:nvPr/>
        </p:nvSpPr>
        <p:spPr>
          <a:xfrm>
            <a:off x="5170170" y="4000071"/>
            <a:ext cx="990600" cy="307777"/>
          </a:xfrm>
          <a:prstGeom prst="rect">
            <a:avLst/>
          </a:prstGeom>
          <a:noFill/>
        </p:spPr>
        <p:txBody>
          <a:bodyPr wrap="square" rtlCol="0">
            <a:spAutoFit/>
          </a:bodyPr>
          <a:lstStyle/>
          <a:p>
            <a:pPr algn="ctr"/>
            <a:r>
              <a:rPr lang="zh-CN" altLang="en-US" sz="1400" dirty="0">
                <a:solidFill>
                  <a:schemeClr val="accent6">
                    <a:lumMod val="75000"/>
                  </a:schemeClr>
                </a:solidFill>
                <a:latin typeface="黑体" panose="02010609060101010101" pitchFamily="49" charset="-122"/>
                <a:ea typeface="黑体" panose="02010609060101010101" pitchFamily="49" charset="-122"/>
                <a:cs typeface="Arial" panose="020B0604020202020204" pitchFamily="34" charset="0"/>
              </a:rPr>
              <a:t>早饭</a:t>
            </a:r>
          </a:p>
        </p:txBody>
      </p:sp>
      <p:sp>
        <p:nvSpPr>
          <p:cNvPr id="59" name="TextBox 58">
            <a:extLst>
              <a:ext uri="{FF2B5EF4-FFF2-40B4-BE49-F238E27FC236}">
                <a16:creationId xmlns:a16="http://schemas.microsoft.com/office/drawing/2014/main" id="{75DF83DF-55AD-4870-836A-96A7501EAAA3}"/>
              </a:ext>
            </a:extLst>
          </p:cNvPr>
          <p:cNvSpPr txBox="1"/>
          <p:nvPr/>
        </p:nvSpPr>
        <p:spPr>
          <a:xfrm>
            <a:off x="6381750" y="4030849"/>
            <a:ext cx="990600" cy="307777"/>
          </a:xfrm>
          <a:prstGeom prst="rect">
            <a:avLst/>
          </a:prstGeom>
          <a:noFill/>
        </p:spPr>
        <p:txBody>
          <a:bodyPr wrap="square" rtlCol="0">
            <a:spAutoFit/>
          </a:bodyPr>
          <a:lstStyle/>
          <a:p>
            <a:pPr algn="ctr"/>
            <a:r>
              <a:rPr lang="zh-CN" altLang="en-US" sz="1400" dirty="0">
                <a:solidFill>
                  <a:schemeClr val="accent4">
                    <a:lumMod val="50000"/>
                  </a:schemeClr>
                </a:solidFill>
                <a:latin typeface="黑体" panose="02010609060101010101" pitchFamily="49" charset="-122"/>
                <a:ea typeface="黑体" panose="02010609060101010101" pitchFamily="49" charset="-122"/>
                <a:cs typeface="Arial" panose="020B0604020202020204" pitchFamily="34" charset="0"/>
              </a:rPr>
              <a:t>自主时间</a:t>
            </a:r>
          </a:p>
        </p:txBody>
      </p:sp>
      <p:sp>
        <p:nvSpPr>
          <p:cNvPr id="60" name="TextBox 59">
            <a:extLst>
              <a:ext uri="{FF2B5EF4-FFF2-40B4-BE49-F238E27FC236}">
                <a16:creationId xmlns:a16="http://schemas.microsoft.com/office/drawing/2014/main" id="{2BA67242-FE48-4728-A456-86BCB00F5ECF}"/>
              </a:ext>
            </a:extLst>
          </p:cNvPr>
          <p:cNvSpPr txBox="1"/>
          <p:nvPr/>
        </p:nvSpPr>
        <p:spPr>
          <a:xfrm>
            <a:off x="7722870" y="4000071"/>
            <a:ext cx="990600" cy="307777"/>
          </a:xfrm>
          <a:prstGeom prst="rect">
            <a:avLst/>
          </a:prstGeom>
          <a:noFill/>
        </p:spPr>
        <p:txBody>
          <a:bodyPr wrap="square" rtlCol="0">
            <a:spAutoFit/>
          </a:bodyPr>
          <a:lstStyle/>
          <a:p>
            <a:pPr algn="ctr"/>
            <a:r>
              <a:rPr lang="zh-CN" altLang="en-US" sz="1400" dirty="0">
                <a:solidFill>
                  <a:srgbClr val="E73B6B"/>
                </a:solidFill>
                <a:latin typeface="黑体" panose="02010609060101010101" pitchFamily="49" charset="-122"/>
                <a:ea typeface="黑体" panose="02010609060101010101" pitchFamily="49" charset="-122"/>
                <a:cs typeface="Arial" panose="020B0604020202020204" pitchFamily="34" charset="0"/>
              </a:rPr>
              <a:t>阅读</a:t>
            </a:r>
          </a:p>
        </p:txBody>
      </p:sp>
      <p:sp>
        <p:nvSpPr>
          <p:cNvPr id="61" name="TextBox 60">
            <a:extLst>
              <a:ext uri="{FF2B5EF4-FFF2-40B4-BE49-F238E27FC236}">
                <a16:creationId xmlns:a16="http://schemas.microsoft.com/office/drawing/2014/main" id="{BEAAA6D6-B2B4-4CA1-B089-307186A0B5D5}"/>
              </a:ext>
            </a:extLst>
          </p:cNvPr>
          <p:cNvSpPr txBox="1"/>
          <p:nvPr/>
        </p:nvSpPr>
        <p:spPr>
          <a:xfrm>
            <a:off x="8934450" y="4000071"/>
            <a:ext cx="990600" cy="307777"/>
          </a:xfrm>
          <a:prstGeom prst="rect">
            <a:avLst/>
          </a:prstGeom>
          <a:noFill/>
        </p:spPr>
        <p:txBody>
          <a:bodyPr wrap="square" rtlCol="0">
            <a:spAutoFit/>
          </a:bodyPr>
          <a:lstStyle/>
          <a:p>
            <a:pPr algn="ctr"/>
            <a:r>
              <a:rPr lang="zh-CN" altLang="en-US" sz="1400" dirty="0">
                <a:solidFill>
                  <a:schemeClr val="accent4">
                    <a:lumMod val="75000"/>
                  </a:schemeClr>
                </a:solidFill>
                <a:latin typeface="黑体" panose="02010609060101010101" pitchFamily="49" charset="-122"/>
                <a:ea typeface="黑体" panose="02010609060101010101" pitchFamily="49" charset="-122"/>
                <a:cs typeface="Arial" panose="020B0604020202020204" pitchFamily="34" charset="0"/>
              </a:rPr>
              <a:t>足球</a:t>
            </a:r>
          </a:p>
        </p:txBody>
      </p:sp>
      <p:sp>
        <p:nvSpPr>
          <p:cNvPr id="62" name="TextBox 61">
            <a:extLst>
              <a:ext uri="{FF2B5EF4-FFF2-40B4-BE49-F238E27FC236}">
                <a16:creationId xmlns:a16="http://schemas.microsoft.com/office/drawing/2014/main" id="{578EFE25-7EAC-44BC-A930-4BF04F3295C6}"/>
              </a:ext>
            </a:extLst>
          </p:cNvPr>
          <p:cNvSpPr txBox="1"/>
          <p:nvPr/>
        </p:nvSpPr>
        <p:spPr>
          <a:xfrm>
            <a:off x="1535430" y="4565490"/>
            <a:ext cx="990600" cy="307777"/>
          </a:xfrm>
          <a:prstGeom prst="rect">
            <a:avLst/>
          </a:prstGeom>
          <a:noFill/>
        </p:spPr>
        <p:txBody>
          <a:bodyPr wrap="square" rtlCol="0">
            <a:spAutoFit/>
          </a:bodyPr>
          <a:lstStyle/>
          <a:p>
            <a:pPr algn="ctr"/>
            <a:r>
              <a:rPr lang="zh-CN" altLang="en-US" sz="1400" dirty="0">
                <a:solidFill>
                  <a:srgbClr val="E73B6B"/>
                </a:solidFill>
                <a:latin typeface="黑体" panose="02010609060101010101" pitchFamily="49" charset="-122"/>
                <a:ea typeface="黑体" panose="02010609060101010101" pitchFamily="49" charset="-122"/>
                <a:cs typeface="Arial" panose="020B0604020202020204" pitchFamily="34" charset="0"/>
              </a:rPr>
              <a:t>语文</a:t>
            </a:r>
          </a:p>
        </p:txBody>
      </p:sp>
      <p:sp>
        <p:nvSpPr>
          <p:cNvPr id="63" name="TextBox 62">
            <a:extLst>
              <a:ext uri="{FF2B5EF4-FFF2-40B4-BE49-F238E27FC236}">
                <a16:creationId xmlns:a16="http://schemas.microsoft.com/office/drawing/2014/main" id="{EFD40C40-D3D8-492A-85F2-C8240AF0E18E}"/>
              </a:ext>
            </a:extLst>
          </p:cNvPr>
          <p:cNvSpPr txBox="1"/>
          <p:nvPr/>
        </p:nvSpPr>
        <p:spPr>
          <a:xfrm>
            <a:off x="2747010" y="4565490"/>
            <a:ext cx="990600" cy="307777"/>
          </a:xfrm>
          <a:prstGeom prst="rect">
            <a:avLst/>
          </a:prstGeom>
          <a:noFill/>
        </p:spPr>
        <p:txBody>
          <a:bodyPr wrap="square" rtlCol="0">
            <a:spAutoFit/>
          </a:bodyPr>
          <a:lstStyle/>
          <a:p>
            <a:pPr algn="ctr"/>
            <a:r>
              <a:rPr lang="zh-CN" altLang="en-US" sz="1400" dirty="0">
                <a:solidFill>
                  <a:schemeClr val="accent4">
                    <a:lumMod val="75000"/>
                  </a:schemeClr>
                </a:solidFill>
                <a:latin typeface="黑体" panose="02010609060101010101" pitchFamily="49" charset="-122"/>
                <a:ea typeface="黑体" panose="02010609060101010101" pitchFamily="49" charset="-122"/>
                <a:cs typeface="Arial" panose="020B0604020202020204" pitchFamily="34" charset="0"/>
              </a:rPr>
              <a:t>数学</a:t>
            </a:r>
          </a:p>
        </p:txBody>
      </p:sp>
      <p:sp>
        <p:nvSpPr>
          <p:cNvPr id="64" name="TextBox 63">
            <a:extLst>
              <a:ext uri="{FF2B5EF4-FFF2-40B4-BE49-F238E27FC236}">
                <a16:creationId xmlns:a16="http://schemas.microsoft.com/office/drawing/2014/main" id="{18AEA66A-5D37-4997-956D-C3E2BF174B81}"/>
              </a:ext>
            </a:extLst>
          </p:cNvPr>
          <p:cNvSpPr txBox="1"/>
          <p:nvPr/>
        </p:nvSpPr>
        <p:spPr>
          <a:xfrm>
            <a:off x="3958590" y="4565490"/>
            <a:ext cx="990600" cy="307777"/>
          </a:xfrm>
          <a:prstGeom prst="rect">
            <a:avLst/>
          </a:prstGeom>
          <a:noFill/>
        </p:spPr>
        <p:txBody>
          <a:bodyPr wrap="square" rtlCol="0">
            <a:spAutoFit/>
          </a:bodyPr>
          <a:lstStyle/>
          <a:p>
            <a:pPr algn="ctr"/>
            <a:r>
              <a:rPr lang="zh-CN" altLang="en-US" sz="14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英语</a:t>
            </a:r>
          </a:p>
        </p:txBody>
      </p:sp>
      <p:sp>
        <p:nvSpPr>
          <p:cNvPr id="65" name="TextBox 64">
            <a:extLst>
              <a:ext uri="{FF2B5EF4-FFF2-40B4-BE49-F238E27FC236}">
                <a16:creationId xmlns:a16="http://schemas.microsoft.com/office/drawing/2014/main" id="{10C5B6EF-72A4-4B98-B1E7-2FCB850FCC37}"/>
              </a:ext>
            </a:extLst>
          </p:cNvPr>
          <p:cNvSpPr txBox="1"/>
          <p:nvPr/>
        </p:nvSpPr>
        <p:spPr>
          <a:xfrm>
            <a:off x="5170170" y="4565490"/>
            <a:ext cx="990600" cy="307777"/>
          </a:xfrm>
          <a:prstGeom prst="rect">
            <a:avLst/>
          </a:prstGeom>
          <a:noFill/>
        </p:spPr>
        <p:txBody>
          <a:bodyPr wrap="square" rtlCol="0">
            <a:spAutoFit/>
          </a:bodyPr>
          <a:lstStyle/>
          <a:p>
            <a:pPr algn="ctr"/>
            <a:r>
              <a:rPr lang="zh-CN" altLang="en-US" sz="1400" dirty="0">
                <a:solidFill>
                  <a:schemeClr val="accent6">
                    <a:lumMod val="75000"/>
                  </a:schemeClr>
                </a:solidFill>
                <a:latin typeface="黑体" panose="02010609060101010101" pitchFamily="49" charset="-122"/>
                <a:ea typeface="黑体" panose="02010609060101010101" pitchFamily="49" charset="-122"/>
                <a:cs typeface="Arial" panose="020B0604020202020204" pitchFamily="34" charset="0"/>
              </a:rPr>
              <a:t>早饭</a:t>
            </a:r>
          </a:p>
        </p:txBody>
      </p:sp>
      <p:sp>
        <p:nvSpPr>
          <p:cNvPr id="66" name="TextBox 65">
            <a:extLst>
              <a:ext uri="{FF2B5EF4-FFF2-40B4-BE49-F238E27FC236}">
                <a16:creationId xmlns:a16="http://schemas.microsoft.com/office/drawing/2014/main" id="{C04C4099-D7A2-4D6C-B816-67F4C3D8AA9E}"/>
              </a:ext>
            </a:extLst>
          </p:cNvPr>
          <p:cNvSpPr txBox="1"/>
          <p:nvPr/>
        </p:nvSpPr>
        <p:spPr>
          <a:xfrm>
            <a:off x="6381750" y="4596268"/>
            <a:ext cx="990600" cy="307777"/>
          </a:xfrm>
          <a:prstGeom prst="rect">
            <a:avLst/>
          </a:prstGeom>
          <a:noFill/>
        </p:spPr>
        <p:txBody>
          <a:bodyPr wrap="square" rtlCol="0">
            <a:spAutoFit/>
          </a:bodyPr>
          <a:lstStyle/>
          <a:p>
            <a:pPr algn="ctr"/>
            <a:r>
              <a:rPr lang="zh-CN" altLang="en-US" sz="1400" dirty="0">
                <a:solidFill>
                  <a:schemeClr val="accent4">
                    <a:lumMod val="50000"/>
                  </a:schemeClr>
                </a:solidFill>
                <a:latin typeface="黑体" panose="02010609060101010101" pitchFamily="49" charset="-122"/>
                <a:ea typeface="黑体" panose="02010609060101010101" pitchFamily="49" charset="-122"/>
                <a:cs typeface="Arial" panose="020B0604020202020204" pitchFamily="34" charset="0"/>
              </a:rPr>
              <a:t>自主时间</a:t>
            </a:r>
          </a:p>
        </p:txBody>
      </p:sp>
      <p:sp>
        <p:nvSpPr>
          <p:cNvPr id="67" name="TextBox 66">
            <a:extLst>
              <a:ext uri="{FF2B5EF4-FFF2-40B4-BE49-F238E27FC236}">
                <a16:creationId xmlns:a16="http://schemas.microsoft.com/office/drawing/2014/main" id="{684D08EA-340D-446E-B040-708BFCAB7B52}"/>
              </a:ext>
            </a:extLst>
          </p:cNvPr>
          <p:cNvSpPr txBox="1"/>
          <p:nvPr/>
        </p:nvSpPr>
        <p:spPr>
          <a:xfrm>
            <a:off x="7722870" y="4565490"/>
            <a:ext cx="990600" cy="307777"/>
          </a:xfrm>
          <a:prstGeom prst="rect">
            <a:avLst/>
          </a:prstGeom>
          <a:noFill/>
        </p:spPr>
        <p:txBody>
          <a:bodyPr wrap="square" rtlCol="0">
            <a:spAutoFit/>
          </a:bodyPr>
          <a:lstStyle/>
          <a:p>
            <a:pPr algn="ctr"/>
            <a:r>
              <a:rPr lang="zh-CN" altLang="en-US" sz="1400" dirty="0">
                <a:solidFill>
                  <a:srgbClr val="E73B6B"/>
                </a:solidFill>
                <a:latin typeface="黑体" panose="02010609060101010101" pitchFamily="49" charset="-122"/>
                <a:ea typeface="黑体" panose="02010609060101010101" pitchFamily="49" charset="-122"/>
                <a:cs typeface="Arial" panose="020B0604020202020204" pitchFamily="34" charset="0"/>
              </a:rPr>
              <a:t>阅读</a:t>
            </a:r>
          </a:p>
        </p:txBody>
      </p:sp>
      <p:sp>
        <p:nvSpPr>
          <p:cNvPr id="68" name="TextBox 67">
            <a:extLst>
              <a:ext uri="{FF2B5EF4-FFF2-40B4-BE49-F238E27FC236}">
                <a16:creationId xmlns:a16="http://schemas.microsoft.com/office/drawing/2014/main" id="{18831CA5-641C-4CDE-980C-6700605FC185}"/>
              </a:ext>
            </a:extLst>
          </p:cNvPr>
          <p:cNvSpPr txBox="1"/>
          <p:nvPr/>
        </p:nvSpPr>
        <p:spPr>
          <a:xfrm>
            <a:off x="8934450" y="4565490"/>
            <a:ext cx="990600" cy="307777"/>
          </a:xfrm>
          <a:prstGeom prst="rect">
            <a:avLst/>
          </a:prstGeom>
          <a:noFill/>
        </p:spPr>
        <p:txBody>
          <a:bodyPr wrap="square" rtlCol="0">
            <a:spAutoFit/>
          </a:bodyPr>
          <a:lstStyle/>
          <a:p>
            <a:pPr algn="ctr"/>
            <a:r>
              <a:rPr lang="zh-CN" altLang="en-US" sz="1400" dirty="0">
                <a:solidFill>
                  <a:schemeClr val="accent4">
                    <a:lumMod val="75000"/>
                  </a:schemeClr>
                </a:solidFill>
                <a:latin typeface="黑体" panose="02010609060101010101" pitchFamily="49" charset="-122"/>
                <a:ea typeface="黑体" panose="02010609060101010101" pitchFamily="49" charset="-122"/>
                <a:cs typeface="Arial" panose="020B0604020202020204" pitchFamily="34" charset="0"/>
              </a:rPr>
              <a:t>足球</a:t>
            </a:r>
          </a:p>
        </p:txBody>
      </p:sp>
      <p:sp>
        <p:nvSpPr>
          <p:cNvPr id="69" name="TextBox 68">
            <a:extLst>
              <a:ext uri="{FF2B5EF4-FFF2-40B4-BE49-F238E27FC236}">
                <a16:creationId xmlns:a16="http://schemas.microsoft.com/office/drawing/2014/main" id="{F3A40760-F340-4216-9E68-A2DC40240040}"/>
              </a:ext>
            </a:extLst>
          </p:cNvPr>
          <p:cNvSpPr txBox="1"/>
          <p:nvPr/>
        </p:nvSpPr>
        <p:spPr>
          <a:xfrm>
            <a:off x="1535430" y="5156772"/>
            <a:ext cx="990600" cy="307777"/>
          </a:xfrm>
          <a:prstGeom prst="rect">
            <a:avLst/>
          </a:prstGeom>
          <a:noFill/>
        </p:spPr>
        <p:txBody>
          <a:bodyPr wrap="square" rtlCol="0">
            <a:spAutoFit/>
          </a:bodyPr>
          <a:lstStyle/>
          <a:p>
            <a:pPr algn="ctr"/>
            <a:r>
              <a:rPr lang="zh-CN" altLang="en-US" sz="1400" dirty="0">
                <a:solidFill>
                  <a:srgbClr val="E73B6B"/>
                </a:solidFill>
                <a:latin typeface="黑体" panose="02010609060101010101" pitchFamily="49" charset="-122"/>
                <a:ea typeface="黑体" panose="02010609060101010101" pitchFamily="49" charset="-122"/>
                <a:cs typeface="Arial" panose="020B0604020202020204" pitchFamily="34" charset="0"/>
              </a:rPr>
              <a:t>语文</a:t>
            </a:r>
          </a:p>
        </p:txBody>
      </p:sp>
      <p:sp>
        <p:nvSpPr>
          <p:cNvPr id="70" name="TextBox 69">
            <a:extLst>
              <a:ext uri="{FF2B5EF4-FFF2-40B4-BE49-F238E27FC236}">
                <a16:creationId xmlns:a16="http://schemas.microsoft.com/office/drawing/2014/main" id="{5B3E4346-92FF-4DDD-B9BE-A84D8C5AA80B}"/>
              </a:ext>
            </a:extLst>
          </p:cNvPr>
          <p:cNvSpPr txBox="1"/>
          <p:nvPr/>
        </p:nvSpPr>
        <p:spPr>
          <a:xfrm>
            <a:off x="2747010" y="5156772"/>
            <a:ext cx="990600" cy="307777"/>
          </a:xfrm>
          <a:prstGeom prst="rect">
            <a:avLst/>
          </a:prstGeom>
          <a:noFill/>
        </p:spPr>
        <p:txBody>
          <a:bodyPr wrap="square" rtlCol="0">
            <a:spAutoFit/>
          </a:bodyPr>
          <a:lstStyle/>
          <a:p>
            <a:pPr algn="ctr"/>
            <a:r>
              <a:rPr lang="zh-CN" altLang="en-US" sz="1400" dirty="0">
                <a:solidFill>
                  <a:schemeClr val="accent4">
                    <a:lumMod val="75000"/>
                  </a:schemeClr>
                </a:solidFill>
                <a:latin typeface="黑体" panose="02010609060101010101" pitchFamily="49" charset="-122"/>
                <a:ea typeface="黑体" panose="02010609060101010101" pitchFamily="49" charset="-122"/>
                <a:cs typeface="Arial" panose="020B0604020202020204" pitchFamily="34" charset="0"/>
              </a:rPr>
              <a:t>数学</a:t>
            </a:r>
          </a:p>
        </p:txBody>
      </p:sp>
      <p:sp>
        <p:nvSpPr>
          <p:cNvPr id="71" name="TextBox 70">
            <a:extLst>
              <a:ext uri="{FF2B5EF4-FFF2-40B4-BE49-F238E27FC236}">
                <a16:creationId xmlns:a16="http://schemas.microsoft.com/office/drawing/2014/main" id="{70672E28-8C76-4CAA-8813-70E8041F5966}"/>
              </a:ext>
            </a:extLst>
          </p:cNvPr>
          <p:cNvSpPr txBox="1"/>
          <p:nvPr/>
        </p:nvSpPr>
        <p:spPr>
          <a:xfrm>
            <a:off x="3958590" y="5156772"/>
            <a:ext cx="990600" cy="307777"/>
          </a:xfrm>
          <a:prstGeom prst="rect">
            <a:avLst/>
          </a:prstGeom>
          <a:noFill/>
        </p:spPr>
        <p:txBody>
          <a:bodyPr wrap="square" rtlCol="0">
            <a:spAutoFit/>
          </a:bodyPr>
          <a:lstStyle/>
          <a:p>
            <a:pPr algn="ctr"/>
            <a:r>
              <a:rPr lang="zh-CN" altLang="en-US" sz="14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英语</a:t>
            </a:r>
          </a:p>
        </p:txBody>
      </p:sp>
      <p:sp>
        <p:nvSpPr>
          <p:cNvPr id="72" name="TextBox 71">
            <a:extLst>
              <a:ext uri="{FF2B5EF4-FFF2-40B4-BE49-F238E27FC236}">
                <a16:creationId xmlns:a16="http://schemas.microsoft.com/office/drawing/2014/main" id="{4CB251CF-0CD1-4CA0-9B03-E50E95419F2B}"/>
              </a:ext>
            </a:extLst>
          </p:cNvPr>
          <p:cNvSpPr txBox="1"/>
          <p:nvPr/>
        </p:nvSpPr>
        <p:spPr>
          <a:xfrm>
            <a:off x="5170170" y="5156772"/>
            <a:ext cx="990600" cy="307777"/>
          </a:xfrm>
          <a:prstGeom prst="rect">
            <a:avLst/>
          </a:prstGeom>
          <a:noFill/>
        </p:spPr>
        <p:txBody>
          <a:bodyPr wrap="square" rtlCol="0">
            <a:spAutoFit/>
          </a:bodyPr>
          <a:lstStyle/>
          <a:p>
            <a:pPr algn="ctr"/>
            <a:r>
              <a:rPr lang="zh-CN" altLang="en-US" sz="1400" dirty="0">
                <a:solidFill>
                  <a:schemeClr val="accent6">
                    <a:lumMod val="75000"/>
                  </a:schemeClr>
                </a:solidFill>
                <a:latin typeface="黑体" panose="02010609060101010101" pitchFamily="49" charset="-122"/>
                <a:ea typeface="黑体" panose="02010609060101010101" pitchFamily="49" charset="-122"/>
                <a:cs typeface="Arial" panose="020B0604020202020204" pitchFamily="34" charset="0"/>
              </a:rPr>
              <a:t>早饭</a:t>
            </a:r>
          </a:p>
        </p:txBody>
      </p:sp>
      <p:sp>
        <p:nvSpPr>
          <p:cNvPr id="73" name="TextBox 72">
            <a:extLst>
              <a:ext uri="{FF2B5EF4-FFF2-40B4-BE49-F238E27FC236}">
                <a16:creationId xmlns:a16="http://schemas.microsoft.com/office/drawing/2014/main" id="{73E79B7E-8AF8-4C26-A2A9-18E71247B421}"/>
              </a:ext>
            </a:extLst>
          </p:cNvPr>
          <p:cNvSpPr txBox="1"/>
          <p:nvPr/>
        </p:nvSpPr>
        <p:spPr>
          <a:xfrm>
            <a:off x="6381750" y="5187550"/>
            <a:ext cx="990600" cy="307777"/>
          </a:xfrm>
          <a:prstGeom prst="rect">
            <a:avLst/>
          </a:prstGeom>
          <a:noFill/>
        </p:spPr>
        <p:txBody>
          <a:bodyPr wrap="square" rtlCol="0">
            <a:spAutoFit/>
          </a:bodyPr>
          <a:lstStyle/>
          <a:p>
            <a:pPr algn="ctr"/>
            <a:r>
              <a:rPr lang="zh-CN" altLang="en-US" sz="1400" dirty="0">
                <a:solidFill>
                  <a:schemeClr val="accent4">
                    <a:lumMod val="50000"/>
                  </a:schemeClr>
                </a:solidFill>
                <a:latin typeface="黑体" panose="02010609060101010101" pitchFamily="49" charset="-122"/>
                <a:ea typeface="黑体" panose="02010609060101010101" pitchFamily="49" charset="-122"/>
                <a:cs typeface="Arial" panose="020B0604020202020204" pitchFamily="34" charset="0"/>
              </a:rPr>
              <a:t>自主时间</a:t>
            </a:r>
          </a:p>
        </p:txBody>
      </p:sp>
      <p:sp>
        <p:nvSpPr>
          <p:cNvPr id="74" name="TextBox 73">
            <a:extLst>
              <a:ext uri="{FF2B5EF4-FFF2-40B4-BE49-F238E27FC236}">
                <a16:creationId xmlns:a16="http://schemas.microsoft.com/office/drawing/2014/main" id="{D3F0D454-3446-4498-A34F-800678820E5C}"/>
              </a:ext>
            </a:extLst>
          </p:cNvPr>
          <p:cNvSpPr txBox="1"/>
          <p:nvPr/>
        </p:nvSpPr>
        <p:spPr>
          <a:xfrm>
            <a:off x="7722870" y="5156772"/>
            <a:ext cx="990600" cy="307777"/>
          </a:xfrm>
          <a:prstGeom prst="rect">
            <a:avLst/>
          </a:prstGeom>
          <a:noFill/>
        </p:spPr>
        <p:txBody>
          <a:bodyPr wrap="square" rtlCol="0">
            <a:spAutoFit/>
          </a:bodyPr>
          <a:lstStyle/>
          <a:p>
            <a:pPr algn="ctr"/>
            <a:r>
              <a:rPr lang="zh-CN" altLang="en-US" sz="1400" dirty="0">
                <a:solidFill>
                  <a:srgbClr val="E73B6B"/>
                </a:solidFill>
                <a:latin typeface="黑体" panose="02010609060101010101" pitchFamily="49" charset="-122"/>
                <a:ea typeface="黑体" panose="02010609060101010101" pitchFamily="49" charset="-122"/>
                <a:cs typeface="Arial" panose="020B0604020202020204" pitchFamily="34" charset="0"/>
              </a:rPr>
              <a:t>阅读</a:t>
            </a:r>
          </a:p>
        </p:txBody>
      </p:sp>
      <p:sp>
        <p:nvSpPr>
          <p:cNvPr id="75" name="TextBox 74">
            <a:extLst>
              <a:ext uri="{FF2B5EF4-FFF2-40B4-BE49-F238E27FC236}">
                <a16:creationId xmlns:a16="http://schemas.microsoft.com/office/drawing/2014/main" id="{FC091BD4-4DDC-49CB-9761-2C24B276F563}"/>
              </a:ext>
            </a:extLst>
          </p:cNvPr>
          <p:cNvSpPr txBox="1"/>
          <p:nvPr/>
        </p:nvSpPr>
        <p:spPr>
          <a:xfrm>
            <a:off x="8934450" y="5156772"/>
            <a:ext cx="990600" cy="307777"/>
          </a:xfrm>
          <a:prstGeom prst="rect">
            <a:avLst/>
          </a:prstGeom>
          <a:noFill/>
        </p:spPr>
        <p:txBody>
          <a:bodyPr wrap="square" rtlCol="0">
            <a:spAutoFit/>
          </a:bodyPr>
          <a:lstStyle/>
          <a:p>
            <a:pPr algn="ctr"/>
            <a:r>
              <a:rPr lang="zh-CN" altLang="en-US" sz="1400" dirty="0">
                <a:solidFill>
                  <a:schemeClr val="accent4">
                    <a:lumMod val="75000"/>
                  </a:schemeClr>
                </a:solidFill>
                <a:latin typeface="黑体" panose="02010609060101010101" pitchFamily="49" charset="-122"/>
                <a:ea typeface="黑体" panose="02010609060101010101" pitchFamily="49" charset="-122"/>
                <a:cs typeface="Arial" panose="020B0604020202020204" pitchFamily="34" charset="0"/>
              </a:rPr>
              <a:t>足球</a:t>
            </a:r>
          </a:p>
        </p:txBody>
      </p:sp>
      <p:sp>
        <p:nvSpPr>
          <p:cNvPr id="76" name="TextBox 75">
            <a:extLst>
              <a:ext uri="{FF2B5EF4-FFF2-40B4-BE49-F238E27FC236}">
                <a16:creationId xmlns:a16="http://schemas.microsoft.com/office/drawing/2014/main" id="{7957F958-4408-4E8C-9141-5F6A365218B2}"/>
              </a:ext>
            </a:extLst>
          </p:cNvPr>
          <p:cNvSpPr txBox="1"/>
          <p:nvPr/>
        </p:nvSpPr>
        <p:spPr>
          <a:xfrm>
            <a:off x="1535430" y="5720652"/>
            <a:ext cx="990600" cy="307777"/>
          </a:xfrm>
          <a:prstGeom prst="rect">
            <a:avLst/>
          </a:prstGeom>
          <a:noFill/>
        </p:spPr>
        <p:txBody>
          <a:bodyPr wrap="square" rtlCol="0">
            <a:spAutoFit/>
          </a:bodyPr>
          <a:lstStyle/>
          <a:p>
            <a:pPr algn="ctr"/>
            <a:r>
              <a:rPr lang="zh-CN" altLang="en-US" sz="1400" dirty="0">
                <a:solidFill>
                  <a:srgbClr val="E73B6B"/>
                </a:solidFill>
                <a:latin typeface="黑体" panose="02010609060101010101" pitchFamily="49" charset="-122"/>
                <a:ea typeface="黑体" panose="02010609060101010101" pitchFamily="49" charset="-122"/>
                <a:cs typeface="Arial" panose="020B0604020202020204" pitchFamily="34" charset="0"/>
              </a:rPr>
              <a:t>语文</a:t>
            </a:r>
          </a:p>
        </p:txBody>
      </p:sp>
      <p:sp>
        <p:nvSpPr>
          <p:cNvPr id="77" name="TextBox 76">
            <a:extLst>
              <a:ext uri="{FF2B5EF4-FFF2-40B4-BE49-F238E27FC236}">
                <a16:creationId xmlns:a16="http://schemas.microsoft.com/office/drawing/2014/main" id="{33458A5A-6C30-4502-BC91-8608F74CCD90}"/>
              </a:ext>
            </a:extLst>
          </p:cNvPr>
          <p:cNvSpPr txBox="1"/>
          <p:nvPr/>
        </p:nvSpPr>
        <p:spPr>
          <a:xfrm>
            <a:off x="2747010" y="5720652"/>
            <a:ext cx="990600" cy="307777"/>
          </a:xfrm>
          <a:prstGeom prst="rect">
            <a:avLst/>
          </a:prstGeom>
          <a:noFill/>
        </p:spPr>
        <p:txBody>
          <a:bodyPr wrap="square" rtlCol="0">
            <a:spAutoFit/>
          </a:bodyPr>
          <a:lstStyle/>
          <a:p>
            <a:pPr algn="ctr"/>
            <a:r>
              <a:rPr lang="zh-CN" altLang="en-US" sz="1400" dirty="0">
                <a:solidFill>
                  <a:schemeClr val="accent4">
                    <a:lumMod val="75000"/>
                  </a:schemeClr>
                </a:solidFill>
                <a:latin typeface="黑体" panose="02010609060101010101" pitchFamily="49" charset="-122"/>
                <a:ea typeface="黑体" panose="02010609060101010101" pitchFamily="49" charset="-122"/>
                <a:cs typeface="Arial" panose="020B0604020202020204" pitchFamily="34" charset="0"/>
              </a:rPr>
              <a:t>数学</a:t>
            </a:r>
          </a:p>
        </p:txBody>
      </p:sp>
      <p:sp>
        <p:nvSpPr>
          <p:cNvPr id="78" name="TextBox 77">
            <a:extLst>
              <a:ext uri="{FF2B5EF4-FFF2-40B4-BE49-F238E27FC236}">
                <a16:creationId xmlns:a16="http://schemas.microsoft.com/office/drawing/2014/main" id="{A1445A65-E813-48E7-B95E-C9DBB1BC7572}"/>
              </a:ext>
            </a:extLst>
          </p:cNvPr>
          <p:cNvSpPr txBox="1"/>
          <p:nvPr/>
        </p:nvSpPr>
        <p:spPr>
          <a:xfrm>
            <a:off x="3958590" y="5720652"/>
            <a:ext cx="990600" cy="307777"/>
          </a:xfrm>
          <a:prstGeom prst="rect">
            <a:avLst/>
          </a:prstGeom>
          <a:noFill/>
        </p:spPr>
        <p:txBody>
          <a:bodyPr wrap="square" rtlCol="0">
            <a:spAutoFit/>
          </a:bodyPr>
          <a:lstStyle/>
          <a:p>
            <a:pPr algn="ctr"/>
            <a:r>
              <a:rPr lang="zh-CN" altLang="en-US" sz="14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英语</a:t>
            </a:r>
          </a:p>
        </p:txBody>
      </p:sp>
      <p:sp>
        <p:nvSpPr>
          <p:cNvPr id="79" name="TextBox 78">
            <a:extLst>
              <a:ext uri="{FF2B5EF4-FFF2-40B4-BE49-F238E27FC236}">
                <a16:creationId xmlns:a16="http://schemas.microsoft.com/office/drawing/2014/main" id="{1BC01EF0-78AE-451A-8F88-8FCC80C7E155}"/>
              </a:ext>
            </a:extLst>
          </p:cNvPr>
          <p:cNvSpPr txBox="1"/>
          <p:nvPr/>
        </p:nvSpPr>
        <p:spPr>
          <a:xfrm>
            <a:off x="5170170" y="5720652"/>
            <a:ext cx="990600" cy="307777"/>
          </a:xfrm>
          <a:prstGeom prst="rect">
            <a:avLst/>
          </a:prstGeom>
          <a:noFill/>
        </p:spPr>
        <p:txBody>
          <a:bodyPr wrap="square" rtlCol="0">
            <a:spAutoFit/>
          </a:bodyPr>
          <a:lstStyle/>
          <a:p>
            <a:pPr algn="ctr"/>
            <a:r>
              <a:rPr lang="zh-CN" altLang="en-US" sz="1400" dirty="0">
                <a:solidFill>
                  <a:schemeClr val="accent6">
                    <a:lumMod val="75000"/>
                  </a:schemeClr>
                </a:solidFill>
                <a:latin typeface="黑体" panose="02010609060101010101" pitchFamily="49" charset="-122"/>
                <a:ea typeface="黑体" panose="02010609060101010101" pitchFamily="49" charset="-122"/>
                <a:cs typeface="Arial" panose="020B0604020202020204" pitchFamily="34" charset="0"/>
              </a:rPr>
              <a:t>早饭</a:t>
            </a:r>
          </a:p>
        </p:txBody>
      </p:sp>
      <p:sp>
        <p:nvSpPr>
          <p:cNvPr id="80" name="TextBox 79">
            <a:extLst>
              <a:ext uri="{FF2B5EF4-FFF2-40B4-BE49-F238E27FC236}">
                <a16:creationId xmlns:a16="http://schemas.microsoft.com/office/drawing/2014/main" id="{E183E930-8BB7-4EAA-80F3-D3F1CFD4A207}"/>
              </a:ext>
            </a:extLst>
          </p:cNvPr>
          <p:cNvSpPr txBox="1"/>
          <p:nvPr/>
        </p:nvSpPr>
        <p:spPr>
          <a:xfrm>
            <a:off x="6381750" y="5751430"/>
            <a:ext cx="990600" cy="307777"/>
          </a:xfrm>
          <a:prstGeom prst="rect">
            <a:avLst/>
          </a:prstGeom>
          <a:noFill/>
        </p:spPr>
        <p:txBody>
          <a:bodyPr wrap="square" rtlCol="0">
            <a:spAutoFit/>
          </a:bodyPr>
          <a:lstStyle/>
          <a:p>
            <a:pPr algn="ctr"/>
            <a:r>
              <a:rPr lang="zh-CN" altLang="en-US" sz="1400" dirty="0">
                <a:solidFill>
                  <a:schemeClr val="accent4">
                    <a:lumMod val="50000"/>
                  </a:schemeClr>
                </a:solidFill>
                <a:latin typeface="黑体" panose="02010609060101010101" pitchFamily="49" charset="-122"/>
                <a:ea typeface="黑体" panose="02010609060101010101" pitchFamily="49" charset="-122"/>
                <a:cs typeface="Arial" panose="020B0604020202020204" pitchFamily="34" charset="0"/>
              </a:rPr>
              <a:t>自主时间</a:t>
            </a:r>
          </a:p>
        </p:txBody>
      </p:sp>
      <p:sp>
        <p:nvSpPr>
          <p:cNvPr id="81" name="TextBox 80">
            <a:extLst>
              <a:ext uri="{FF2B5EF4-FFF2-40B4-BE49-F238E27FC236}">
                <a16:creationId xmlns:a16="http://schemas.microsoft.com/office/drawing/2014/main" id="{AD9E8290-9025-45C8-AE5F-6B9E2EC5885A}"/>
              </a:ext>
            </a:extLst>
          </p:cNvPr>
          <p:cNvSpPr txBox="1"/>
          <p:nvPr/>
        </p:nvSpPr>
        <p:spPr>
          <a:xfrm>
            <a:off x="7722870" y="5720652"/>
            <a:ext cx="990600" cy="307777"/>
          </a:xfrm>
          <a:prstGeom prst="rect">
            <a:avLst/>
          </a:prstGeom>
          <a:noFill/>
        </p:spPr>
        <p:txBody>
          <a:bodyPr wrap="square" rtlCol="0">
            <a:spAutoFit/>
          </a:bodyPr>
          <a:lstStyle/>
          <a:p>
            <a:pPr algn="ctr"/>
            <a:r>
              <a:rPr lang="zh-CN" altLang="en-US" sz="1400" dirty="0">
                <a:solidFill>
                  <a:srgbClr val="E73B6B"/>
                </a:solidFill>
                <a:latin typeface="黑体" panose="02010609060101010101" pitchFamily="49" charset="-122"/>
                <a:ea typeface="黑体" panose="02010609060101010101" pitchFamily="49" charset="-122"/>
                <a:cs typeface="Arial" panose="020B0604020202020204" pitchFamily="34" charset="0"/>
              </a:rPr>
              <a:t>阅读</a:t>
            </a:r>
          </a:p>
        </p:txBody>
      </p:sp>
      <p:sp>
        <p:nvSpPr>
          <p:cNvPr id="82" name="TextBox 81">
            <a:extLst>
              <a:ext uri="{FF2B5EF4-FFF2-40B4-BE49-F238E27FC236}">
                <a16:creationId xmlns:a16="http://schemas.microsoft.com/office/drawing/2014/main" id="{F1E13F24-A1DD-4388-B56B-0DE5E2E68B4C}"/>
              </a:ext>
            </a:extLst>
          </p:cNvPr>
          <p:cNvSpPr txBox="1"/>
          <p:nvPr/>
        </p:nvSpPr>
        <p:spPr>
          <a:xfrm>
            <a:off x="8934450" y="5720652"/>
            <a:ext cx="990600" cy="307777"/>
          </a:xfrm>
          <a:prstGeom prst="rect">
            <a:avLst/>
          </a:prstGeom>
          <a:noFill/>
        </p:spPr>
        <p:txBody>
          <a:bodyPr wrap="square" rtlCol="0">
            <a:spAutoFit/>
          </a:bodyPr>
          <a:lstStyle/>
          <a:p>
            <a:pPr algn="ctr"/>
            <a:r>
              <a:rPr lang="zh-CN" altLang="en-US" sz="1400" dirty="0">
                <a:solidFill>
                  <a:schemeClr val="accent4">
                    <a:lumMod val="75000"/>
                  </a:schemeClr>
                </a:solidFill>
                <a:latin typeface="黑体" panose="02010609060101010101" pitchFamily="49" charset="-122"/>
                <a:ea typeface="黑体" panose="02010609060101010101" pitchFamily="49" charset="-122"/>
                <a:cs typeface="Arial" panose="020B0604020202020204" pitchFamily="34" charset="0"/>
              </a:rPr>
              <a:t>足球</a:t>
            </a:r>
          </a:p>
        </p:txBody>
      </p:sp>
      <p:sp>
        <p:nvSpPr>
          <p:cNvPr id="83" name="TextBox 82">
            <a:extLst>
              <a:ext uri="{FF2B5EF4-FFF2-40B4-BE49-F238E27FC236}">
                <a16:creationId xmlns:a16="http://schemas.microsoft.com/office/drawing/2014/main" id="{CA52D5E3-95BC-475A-B26B-03337E687581}"/>
              </a:ext>
            </a:extLst>
          </p:cNvPr>
          <p:cNvSpPr txBox="1"/>
          <p:nvPr/>
        </p:nvSpPr>
        <p:spPr>
          <a:xfrm>
            <a:off x="1535430" y="6286071"/>
            <a:ext cx="990600" cy="307777"/>
          </a:xfrm>
          <a:prstGeom prst="rect">
            <a:avLst/>
          </a:prstGeom>
          <a:noFill/>
        </p:spPr>
        <p:txBody>
          <a:bodyPr wrap="square" rtlCol="0">
            <a:spAutoFit/>
          </a:bodyPr>
          <a:lstStyle/>
          <a:p>
            <a:pPr algn="ctr"/>
            <a:r>
              <a:rPr lang="zh-CN" altLang="en-US" sz="1400" dirty="0">
                <a:solidFill>
                  <a:srgbClr val="E73B6B"/>
                </a:solidFill>
                <a:latin typeface="黑体" panose="02010609060101010101" pitchFamily="49" charset="-122"/>
                <a:ea typeface="黑体" panose="02010609060101010101" pitchFamily="49" charset="-122"/>
                <a:cs typeface="Arial" panose="020B0604020202020204" pitchFamily="34" charset="0"/>
              </a:rPr>
              <a:t>语文</a:t>
            </a:r>
          </a:p>
        </p:txBody>
      </p:sp>
      <p:sp>
        <p:nvSpPr>
          <p:cNvPr id="84" name="TextBox 83">
            <a:extLst>
              <a:ext uri="{FF2B5EF4-FFF2-40B4-BE49-F238E27FC236}">
                <a16:creationId xmlns:a16="http://schemas.microsoft.com/office/drawing/2014/main" id="{BA9D307D-9959-46B7-9625-7AA989BBC811}"/>
              </a:ext>
            </a:extLst>
          </p:cNvPr>
          <p:cNvSpPr txBox="1"/>
          <p:nvPr/>
        </p:nvSpPr>
        <p:spPr>
          <a:xfrm>
            <a:off x="2747010" y="6286071"/>
            <a:ext cx="990600" cy="307777"/>
          </a:xfrm>
          <a:prstGeom prst="rect">
            <a:avLst/>
          </a:prstGeom>
          <a:noFill/>
        </p:spPr>
        <p:txBody>
          <a:bodyPr wrap="square" rtlCol="0">
            <a:spAutoFit/>
          </a:bodyPr>
          <a:lstStyle/>
          <a:p>
            <a:pPr algn="ctr"/>
            <a:r>
              <a:rPr lang="zh-CN" altLang="en-US" sz="1400" dirty="0">
                <a:solidFill>
                  <a:schemeClr val="accent4">
                    <a:lumMod val="75000"/>
                  </a:schemeClr>
                </a:solidFill>
                <a:latin typeface="黑体" panose="02010609060101010101" pitchFamily="49" charset="-122"/>
                <a:ea typeface="黑体" panose="02010609060101010101" pitchFamily="49" charset="-122"/>
                <a:cs typeface="Arial" panose="020B0604020202020204" pitchFamily="34" charset="0"/>
              </a:rPr>
              <a:t>数学</a:t>
            </a:r>
          </a:p>
        </p:txBody>
      </p:sp>
      <p:sp>
        <p:nvSpPr>
          <p:cNvPr id="85" name="TextBox 84">
            <a:extLst>
              <a:ext uri="{FF2B5EF4-FFF2-40B4-BE49-F238E27FC236}">
                <a16:creationId xmlns:a16="http://schemas.microsoft.com/office/drawing/2014/main" id="{0138D099-4141-47EE-9E32-1F66161FF95C}"/>
              </a:ext>
            </a:extLst>
          </p:cNvPr>
          <p:cNvSpPr txBox="1"/>
          <p:nvPr/>
        </p:nvSpPr>
        <p:spPr>
          <a:xfrm>
            <a:off x="3958590" y="6286071"/>
            <a:ext cx="990600" cy="307777"/>
          </a:xfrm>
          <a:prstGeom prst="rect">
            <a:avLst/>
          </a:prstGeom>
          <a:noFill/>
        </p:spPr>
        <p:txBody>
          <a:bodyPr wrap="square" rtlCol="0">
            <a:spAutoFit/>
          </a:bodyPr>
          <a:lstStyle/>
          <a:p>
            <a:pPr algn="ctr"/>
            <a:r>
              <a:rPr lang="zh-CN" altLang="en-US" sz="14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英语</a:t>
            </a:r>
          </a:p>
        </p:txBody>
      </p:sp>
      <p:sp>
        <p:nvSpPr>
          <p:cNvPr id="86" name="TextBox 85">
            <a:extLst>
              <a:ext uri="{FF2B5EF4-FFF2-40B4-BE49-F238E27FC236}">
                <a16:creationId xmlns:a16="http://schemas.microsoft.com/office/drawing/2014/main" id="{6D8570AE-DB1F-4B79-BA10-F5720EC7F7EE}"/>
              </a:ext>
            </a:extLst>
          </p:cNvPr>
          <p:cNvSpPr txBox="1"/>
          <p:nvPr/>
        </p:nvSpPr>
        <p:spPr>
          <a:xfrm>
            <a:off x="5170170" y="6286071"/>
            <a:ext cx="990600" cy="307777"/>
          </a:xfrm>
          <a:prstGeom prst="rect">
            <a:avLst/>
          </a:prstGeom>
          <a:noFill/>
        </p:spPr>
        <p:txBody>
          <a:bodyPr wrap="square" rtlCol="0">
            <a:spAutoFit/>
          </a:bodyPr>
          <a:lstStyle/>
          <a:p>
            <a:pPr algn="ctr"/>
            <a:r>
              <a:rPr lang="zh-CN" altLang="en-US" sz="1400" dirty="0">
                <a:solidFill>
                  <a:schemeClr val="accent6">
                    <a:lumMod val="75000"/>
                  </a:schemeClr>
                </a:solidFill>
                <a:latin typeface="黑体" panose="02010609060101010101" pitchFamily="49" charset="-122"/>
                <a:ea typeface="黑体" panose="02010609060101010101" pitchFamily="49" charset="-122"/>
                <a:cs typeface="Arial" panose="020B0604020202020204" pitchFamily="34" charset="0"/>
              </a:rPr>
              <a:t>早饭</a:t>
            </a:r>
          </a:p>
        </p:txBody>
      </p:sp>
      <p:sp>
        <p:nvSpPr>
          <p:cNvPr id="87" name="TextBox 86">
            <a:extLst>
              <a:ext uri="{FF2B5EF4-FFF2-40B4-BE49-F238E27FC236}">
                <a16:creationId xmlns:a16="http://schemas.microsoft.com/office/drawing/2014/main" id="{0BBA72AD-6E7A-4BCC-9A6E-C4F933D8414C}"/>
              </a:ext>
            </a:extLst>
          </p:cNvPr>
          <p:cNvSpPr txBox="1"/>
          <p:nvPr/>
        </p:nvSpPr>
        <p:spPr>
          <a:xfrm>
            <a:off x="6381750" y="6316849"/>
            <a:ext cx="990600" cy="307777"/>
          </a:xfrm>
          <a:prstGeom prst="rect">
            <a:avLst/>
          </a:prstGeom>
          <a:noFill/>
        </p:spPr>
        <p:txBody>
          <a:bodyPr wrap="square" rtlCol="0">
            <a:spAutoFit/>
          </a:bodyPr>
          <a:lstStyle/>
          <a:p>
            <a:pPr algn="ctr"/>
            <a:r>
              <a:rPr lang="zh-CN" altLang="en-US" sz="1400" dirty="0">
                <a:solidFill>
                  <a:schemeClr val="accent4">
                    <a:lumMod val="50000"/>
                  </a:schemeClr>
                </a:solidFill>
                <a:latin typeface="黑体" panose="02010609060101010101" pitchFamily="49" charset="-122"/>
                <a:ea typeface="黑体" panose="02010609060101010101" pitchFamily="49" charset="-122"/>
                <a:cs typeface="Arial" panose="020B0604020202020204" pitchFamily="34" charset="0"/>
              </a:rPr>
              <a:t>自主时间</a:t>
            </a:r>
          </a:p>
        </p:txBody>
      </p:sp>
      <p:sp>
        <p:nvSpPr>
          <p:cNvPr id="88" name="TextBox 87">
            <a:extLst>
              <a:ext uri="{FF2B5EF4-FFF2-40B4-BE49-F238E27FC236}">
                <a16:creationId xmlns:a16="http://schemas.microsoft.com/office/drawing/2014/main" id="{C21EB3DE-83F0-4284-A142-FF676EE0991D}"/>
              </a:ext>
            </a:extLst>
          </p:cNvPr>
          <p:cNvSpPr txBox="1"/>
          <p:nvPr/>
        </p:nvSpPr>
        <p:spPr>
          <a:xfrm>
            <a:off x="7722870" y="6286071"/>
            <a:ext cx="990600" cy="307777"/>
          </a:xfrm>
          <a:prstGeom prst="rect">
            <a:avLst/>
          </a:prstGeom>
          <a:noFill/>
        </p:spPr>
        <p:txBody>
          <a:bodyPr wrap="square" rtlCol="0">
            <a:spAutoFit/>
          </a:bodyPr>
          <a:lstStyle/>
          <a:p>
            <a:pPr algn="ctr"/>
            <a:r>
              <a:rPr lang="zh-CN" altLang="en-US" sz="1400" dirty="0">
                <a:solidFill>
                  <a:srgbClr val="E73B6B"/>
                </a:solidFill>
                <a:latin typeface="黑体" panose="02010609060101010101" pitchFamily="49" charset="-122"/>
                <a:ea typeface="黑体" panose="02010609060101010101" pitchFamily="49" charset="-122"/>
                <a:cs typeface="Arial" panose="020B0604020202020204" pitchFamily="34" charset="0"/>
              </a:rPr>
              <a:t>阅读</a:t>
            </a:r>
          </a:p>
        </p:txBody>
      </p:sp>
      <p:sp>
        <p:nvSpPr>
          <p:cNvPr id="89" name="TextBox 88">
            <a:extLst>
              <a:ext uri="{FF2B5EF4-FFF2-40B4-BE49-F238E27FC236}">
                <a16:creationId xmlns:a16="http://schemas.microsoft.com/office/drawing/2014/main" id="{1869C845-2CCF-45C0-B18D-6AD25979A02E}"/>
              </a:ext>
            </a:extLst>
          </p:cNvPr>
          <p:cNvSpPr txBox="1"/>
          <p:nvPr/>
        </p:nvSpPr>
        <p:spPr>
          <a:xfrm>
            <a:off x="8934450" y="6286071"/>
            <a:ext cx="990600" cy="307777"/>
          </a:xfrm>
          <a:prstGeom prst="rect">
            <a:avLst/>
          </a:prstGeom>
          <a:noFill/>
        </p:spPr>
        <p:txBody>
          <a:bodyPr wrap="square" rtlCol="0">
            <a:spAutoFit/>
          </a:bodyPr>
          <a:lstStyle/>
          <a:p>
            <a:pPr algn="ctr"/>
            <a:r>
              <a:rPr lang="zh-CN" altLang="en-US" sz="1400" dirty="0">
                <a:solidFill>
                  <a:schemeClr val="accent4">
                    <a:lumMod val="75000"/>
                  </a:schemeClr>
                </a:solidFill>
                <a:latin typeface="黑体" panose="02010609060101010101" pitchFamily="49" charset="-122"/>
                <a:ea typeface="黑体" panose="02010609060101010101" pitchFamily="49" charset="-122"/>
                <a:cs typeface="Arial" panose="020B0604020202020204" pitchFamily="34" charset="0"/>
              </a:rPr>
              <a:t>足球</a:t>
            </a:r>
          </a:p>
        </p:txBody>
      </p:sp>
      <p:sp>
        <p:nvSpPr>
          <p:cNvPr id="90" name="TextBox 89">
            <a:extLst>
              <a:ext uri="{FF2B5EF4-FFF2-40B4-BE49-F238E27FC236}">
                <a16:creationId xmlns:a16="http://schemas.microsoft.com/office/drawing/2014/main" id="{FFE7EE7F-B99C-4298-814D-1EAFEA852E0D}"/>
              </a:ext>
            </a:extLst>
          </p:cNvPr>
          <p:cNvSpPr txBox="1"/>
          <p:nvPr/>
        </p:nvSpPr>
        <p:spPr>
          <a:xfrm>
            <a:off x="1535430" y="6877353"/>
            <a:ext cx="990600" cy="307777"/>
          </a:xfrm>
          <a:prstGeom prst="rect">
            <a:avLst/>
          </a:prstGeom>
          <a:noFill/>
        </p:spPr>
        <p:txBody>
          <a:bodyPr wrap="square" rtlCol="0">
            <a:spAutoFit/>
          </a:bodyPr>
          <a:lstStyle/>
          <a:p>
            <a:pPr algn="ctr"/>
            <a:r>
              <a:rPr lang="zh-CN" altLang="en-US" sz="1400" dirty="0">
                <a:solidFill>
                  <a:srgbClr val="E73B6B"/>
                </a:solidFill>
                <a:latin typeface="黑体" panose="02010609060101010101" pitchFamily="49" charset="-122"/>
                <a:ea typeface="黑体" panose="02010609060101010101" pitchFamily="49" charset="-122"/>
                <a:cs typeface="Arial" panose="020B0604020202020204" pitchFamily="34" charset="0"/>
              </a:rPr>
              <a:t>语文</a:t>
            </a:r>
          </a:p>
        </p:txBody>
      </p:sp>
      <p:sp>
        <p:nvSpPr>
          <p:cNvPr id="91" name="TextBox 90">
            <a:extLst>
              <a:ext uri="{FF2B5EF4-FFF2-40B4-BE49-F238E27FC236}">
                <a16:creationId xmlns:a16="http://schemas.microsoft.com/office/drawing/2014/main" id="{D81FDB93-428A-4C9E-ABD5-DAB176876BD8}"/>
              </a:ext>
            </a:extLst>
          </p:cNvPr>
          <p:cNvSpPr txBox="1"/>
          <p:nvPr/>
        </p:nvSpPr>
        <p:spPr>
          <a:xfrm>
            <a:off x="2747010" y="6877353"/>
            <a:ext cx="990600" cy="307777"/>
          </a:xfrm>
          <a:prstGeom prst="rect">
            <a:avLst/>
          </a:prstGeom>
          <a:noFill/>
        </p:spPr>
        <p:txBody>
          <a:bodyPr wrap="square" rtlCol="0">
            <a:spAutoFit/>
          </a:bodyPr>
          <a:lstStyle/>
          <a:p>
            <a:pPr algn="ctr"/>
            <a:r>
              <a:rPr lang="zh-CN" altLang="en-US" sz="1400" dirty="0">
                <a:solidFill>
                  <a:schemeClr val="accent4">
                    <a:lumMod val="75000"/>
                  </a:schemeClr>
                </a:solidFill>
                <a:latin typeface="黑体" panose="02010609060101010101" pitchFamily="49" charset="-122"/>
                <a:ea typeface="黑体" panose="02010609060101010101" pitchFamily="49" charset="-122"/>
                <a:cs typeface="Arial" panose="020B0604020202020204" pitchFamily="34" charset="0"/>
              </a:rPr>
              <a:t>数学</a:t>
            </a:r>
          </a:p>
        </p:txBody>
      </p:sp>
      <p:sp>
        <p:nvSpPr>
          <p:cNvPr id="92" name="TextBox 91">
            <a:extLst>
              <a:ext uri="{FF2B5EF4-FFF2-40B4-BE49-F238E27FC236}">
                <a16:creationId xmlns:a16="http://schemas.microsoft.com/office/drawing/2014/main" id="{EA54630E-16BE-4AA9-A8ED-21F0ACC6E015}"/>
              </a:ext>
            </a:extLst>
          </p:cNvPr>
          <p:cNvSpPr txBox="1"/>
          <p:nvPr/>
        </p:nvSpPr>
        <p:spPr>
          <a:xfrm>
            <a:off x="3958590" y="6877353"/>
            <a:ext cx="990600" cy="307777"/>
          </a:xfrm>
          <a:prstGeom prst="rect">
            <a:avLst/>
          </a:prstGeom>
          <a:noFill/>
        </p:spPr>
        <p:txBody>
          <a:bodyPr wrap="square" rtlCol="0">
            <a:spAutoFit/>
          </a:bodyPr>
          <a:lstStyle/>
          <a:p>
            <a:pPr algn="ctr"/>
            <a:r>
              <a:rPr lang="zh-CN" altLang="en-US" sz="14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英语</a:t>
            </a:r>
          </a:p>
        </p:txBody>
      </p:sp>
      <p:sp>
        <p:nvSpPr>
          <p:cNvPr id="93" name="TextBox 92">
            <a:extLst>
              <a:ext uri="{FF2B5EF4-FFF2-40B4-BE49-F238E27FC236}">
                <a16:creationId xmlns:a16="http://schemas.microsoft.com/office/drawing/2014/main" id="{545CFC51-E22A-48CC-BADA-761198C4524C}"/>
              </a:ext>
            </a:extLst>
          </p:cNvPr>
          <p:cNvSpPr txBox="1"/>
          <p:nvPr/>
        </p:nvSpPr>
        <p:spPr>
          <a:xfrm>
            <a:off x="5170170" y="6877353"/>
            <a:ext cx="990600" cy="307777"/>
          </a:xfrm>
          <a:prstGeom prst="rect">
            <a:avLst/>
          </a:prstGeom>
          <a:noFill/>
        </p:spPr>
        <p:txBody>
          <a:bodyPr wrap="square" rtlCol="0">
            <a:spAutoFit/>
          </a:bodyPr>
          <a:lstStyle/>
          <a:p>
            <a:pPr algn="ctr"/>
            <a:r>
              <a:rPr lang="zh-CN" altLang="en-US" sz="1400" dirty="0">
                <a:solidFill>
                  <a:schemeClr val="accent6">
                    <a:lumMod val="75000"/>
                  </a:schemeClr>
                </a:solidFill>
                <a:latin typeface="黑体" panose="02010609060101010101" pitchFamily="49" charset="-122"/>
                <a:ea typeface="黑体" panose="02010609060101010101" pitchFamily="49" charset="-122"/>
                <a:cs typeface="Arial" panose="020B0604020202020204" pitchFamily="34" charset="0"/>
              </a:rPr>
              <a:t>早饭</a:t>
            </a:r>
          </a:p>
        </p:txBody>
      </p:sp>
      <p:sp>
        <p:nvSpPr>
          <p:cNvPr id="94" name="TextBox 93">
            <a:extLst>
              <a:ext uri="{FF2B5EF4-FFF2-40B4-BE49-F238E27FC236}">
                <a16:creationId xmlns:a16="http://schemas.microsoft.com/office/drawing/2014/main" id="{E30569BA-DB2B-4237-9698-597F91202A66}"/>
              </a:ext>
            </a:extLst>
          </p:cNvPr>
          <p:cNvSpPr txBox="1"/>
          <p:nvPr/>
        </p:nvSpPr>
        <p:spPr>
          <a:xfrm>
            <a:off x="6381750" y="6908131"/>
            <a:ext cx="990600" cy="307777"/>
          </a:xfrm>
          <a:prstGeom prst="rect">
            <a:avLst/>
          </a:prstGeom>
          <a:noFill/>
        </p:spPr>
        <p:txBody>
          <a:bodyPr wrap="square" rtlCol="0">
            <a:spAutoFit/>
          </a:bodyPr>
          <a:lstStyle/>
          <a:p>
            <a:pPr algn="ctr"/>
            <a:r>
              <a:rPr lang="zh-CN" altLang="en-US" sz="1400" dirty="0">
                <a:solidFill>
                  <a:schemeClr val="accent4">
                    <a:lumMod val="50000"/>
                  </a:schemeClr>
                </a:solidFill>
                <a:latin typeface="黑体" panose="02010609060101010101" pitchFamily="49" charset="-122"/>
                <a:ea typeface="黑体" panose="02010609060101010101" pitchFamily="49" charset="-122"/>
                <a:cs typeface="Arial" panose="020B0604020202020204" pitchFamily="34" charset="0"/>
              </a:rPr>
              <a:t>自主时间</a:t>
            </a:r>
          </a:p>
        </p:txBody>
      </p:sp>
      <p:sp>
        <p:nvSpPr>
          <p:cNvPr id="95" name="TextBox 94">
            <a:extLst>
              <a:ext uri="{FF2B5EF4-FFF2-40B4-BE49-F238E27FC236}">
                <a16:creationId xmlns:a16="http://schemas.microsoft.com/office/drawing/2014/main" id="{FE2BBA7F-6292-40A5-AA7D-1B7F5F58EE1E}"/>
              </a:ext>
            </a:extLst>
          </p:cNvPr>
          <p:cNvSpPr txBox="1"/>
          <p:nvPr/>
        </p:nvSpPr>
        <p:spPr>
          <a:xfrm>
            <a:off x="7722870" y="6877353"/>
            <a:ext cx="990600" cy="307777"/>
          </a:xfrm>
          <a:prstGeom prst="rect">
            <a:avLst/>
          </a:prstGeom>
          <a:noFill/>
        </p:spPr>
        <p:txBody>
          <a:bodyPr wrap="square" rtlCol="0">
            <a:spAutoFit/>
          </a:bodyPr>
          <a:lstStyle/>
          <a:p>
            <a:pPr algn="ctr"/>
            <a:r>
              <a:rPr lang="zh-CN" altLang="en-US" sz="1400" dirty="0">
                <a:solidFill>
                  <a:srgbClr val="E73B6B"/>
                </a:solidFill>
                <a:latin typeface="黑体" panose="02010609060101010101" pitchFamily="49" charset="-122"/>
                <a:ea typeface="黑体" panose="02010609060101010101" pitchFamily="49" charset="-122"/>
                <a:cs typeface="Arial" panose="020B0604020202020204" pitchFamily="34" charset="0"/>
              </a:rPr>
              <a:t>阅读</a:t>
            </a:r>
          </a:p>
        </p:txBody>
      </p:sp>
      <p:sp>
        <p:nvSpPr>
          <p:cNvPr id="96" name="TextBox 95">
            <a:extLst>
              <a:ext uri="{FF2B5EF4-FFF2-40B4-BE49-F238E27FC236}">
                <a16:creationId xmlns:a16="http://schemas.microsoft.com/office/drawing/2014/main" id="{8F98002E-0BD3-4EDD-8BFB-D4ED503C230A}"/>
              </a:ext>
            </a:extLst>
          </p:cNvPr>
          <p:cNvSpPr txBox="1"/>
          <p:nvPr/>
        </p:nvSpPr>
        <p:spPr>
          <a:xfrm>
            <a:off x="8934450" y="6877353"/>
            <a:ext cx="990600" cy="307777"/>
          </a:xfrm>
          <a:prstGeom prst="rect">
            <a:avLst/>
          </a:prstGeom>
          <a:noFill/>
        </p:spPr>
        <p:txBody>
          <a:bodyPr wrap="square" rtlCol="0">
            <a:spAutoFit/>
          </a:bodyPr>
          <a:lstStyle/>
          <a:p>
            <a:pPr algn="ctr"/>
            <a:r>
              <a:rPr lang="zh-CN" altLang="en-US" sz="1400" dirty="0">
                <a:solidFill>
                  <a:schemeClr val="accent4">
                    <a:lumMod val="75000"/>
                  </a:schemeClr>
                </a:solidFill>
                <a:latin typeface="黑体" panose="02010609060101010101" pitchFamily="49" charset="-122"/>
                <a:ea typeface="黑体" panose="02010609060101010101" pitchFamily="49" charset="-122"/>
                <a:cs typeface="Arial" panose="020B0604020202020204" pitchFamily="34" charset="0"/>
              </a:rPr>
              <a:t>足球</a:t>
            </a:r>
          </a:p>
        </p:txBody>
      </p:sp>
      <p:sp>
        <p:nvSpPr>
          <p:cNvPr id="97" name="TextBox 96">
            <a:extLst>
              <a:ext uri="{FF2B5EF4-FFF2-40B4-BE49-F238E27FC236}">
                <a16:creationId xmlns:a16="http://schemas.microsoft.com/office/drawing/2014/main" id="{0E0D4646-9F79-46D2-8AB6-666452F66E48}"/>
              </a:ext>
            </a:extLst>
          </p:cNvPr>
          <p:cNvSpPr txBox="1"/>
          <p:nvPr/>
        </p:nvSpPr>
        <p:spPr>
          <a:xfrm rot="16200000">
            <a:off x="8020264" y="4207821"/>
            <a:ext cx="4190571" cy="261610"/>
          </a:xfrm>
          <a:prstGeom prst="rect">
            <a:avLst/>
          </a:prstGeom>
          <a:noFill/>
        </p:spPr>
        <p:txBody>
          <a:bodyPr wrap="none" rtlCol="0">
            <a:spAutoFit/>
          </a:bodyPr>
          <a:lstStyle/>
          <a:p>
            <a:r>
              <a:rPr lang="en-US" altLang="zh-CN" sz="1100" dirty="0">
                <a:solidFill>
                  <a:schemeClr val="bg1"/>
                </a:solidFill>
                <a:latin typeface="站酷快乐体2016修订版" panose="02010600030101010101" pitchFamily="2" charset="-122"/>
                <a:ea typeface="站酷快乐体2016修订版" panose="02010600030101010101" pitchFamily="2" charset="-122"/>
              </a:rPr>
              <a:t> designed by </a:t>
            </a:r>
            <a:r>
              <a:rPr lang="en-US" altLang="zh-CN" sz="1100" dirty="0">
                <a:solidFill>
                  <a:schemeClr val="bg1"/>
                </a:solidFill>
                <a:latin typeface="站酷快乐体2016修订版" panose="02010600030101010101" pitchFamily="2" charset="-122"/>
                <a:ea typeface="站酷快乐体2016修订版" panose="02010600030101010101" pitchFamily="2" charset="-122"/>
                <a:hlinkClick r:id="rId3">
                  <a:extLst>
                    <a:ext uri="{A12FA001-AC4F-418D-AE19-62706E023703}">
                      <ahyp:hlinkClr xmlns:ahyp="http://schemas.microsoft.com/office/drawing/2018/hyperlinkcolor" val="tx"/>
                    </a:ext>
                  </a:extLst>
                </a:hlinkClick>
              </a:rPr>
              <a:t>www.kanjianshijian.com</a:t>
            </a:r>
            <a:r>
              <a:rPr lang="en-US" altLang="zh-CN" sz="1100" dirty="0">
                <a:solidFill>
                  <a:schemeClr val="bg1"/>
                </a:solidFill>
                <a:latin typeface="站酷快乐体2016修订版" panose="02010600030101010101" pitchFamily="2" charset="-122"/>
                <a:ea typeface="站酷快乐体2016修订版" panose="02010600030101010101" pitchFamily="2" charset="-122"/>
              </a:rPr>
              <a:t> licensed under GPL v3.0</a:t>
            </a:r>
            <a:endParaRPr lang="zh-CN" altLang="en-US" sz="1100" dirty="0">
              <a:solidFill>
                <a:schemeClr val="bg1"/>
              </a:solidFill>
              <a:latin typeface="站酷快乐体2016修订版" panose="02010600030101010101" pitchFamily="2" charset="-122"/>
              <a:ea typeface="站酷快乐体2016修订版" panose="02010600030101010101" pitchFamily="2" charset="-122"/>
            </a:endParaRPr>
          </a:p>
        </p:txBody>
      </p:sp>
      <p:sp>
        <p:nvSpPr>
          <p:cNvPr id="2" name="TextBox 1">
            <a:extLst>
              <a:ext uri="{FF2B5EF4-FFF2-40B4-BE49-F238E27FC236}">
                <a16:creationId xmlns:a16="http://schemas.microsoft.com/office/drawing/2014/main" id="{003CBEBC-D016-46F3-8C76-496434EF2942}"/>
              </a:ext>
            </a:extLst>
          </p:cNvPr>
          <p:cNvSpPr txBox="1"/>
          <p:nvPr/>
        </p:nvSpPr>
        <p:spPr>
          <a:xfrm>
            <a:off x="8312541" y="6277188"/>
            <a:ext cx="2031325" cy="1200329"/>
          </a:xfrm>
          <a:prstGeom prst="rect">
            <a:avLst/>
          </a:prstGeom>
          <a:noFill/>
        </p:spPr>
        <p:txBody>
          <a:bodyPr wrap="none" rtlCol="0">
            <a:spAutoFit/>
          </a:bodyPr>
          <a:lstStyle/>
          <a:p>
            <a:r>
              <a:rPr lang="zh-CN" altLang="en-US" sz="7200" dirty="0">
                <a:solidFill>
                  <a:schemeClr val="bg1">
                    <a:lumMod val="85000"/>
                  </a:schemeClr>
                </a:solidFill>
              </a:rPr>
              <a:t>样例</a:t>
            </a:r>
          </a:p>
        </p:txBody>
      </p:sp>
    </p:spTree>
    <p:extLst>
      <p:ext uri="{BB962C8B-B14F-4D97-AF65-F5344CB8AC3E}">
        <p14:creationId xmlns:p14="http://schemas.microsoft.com/office/powerpoint/2010/main" val="1333615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67F06FF-747D-4851-91DC-6168F20A12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 y="0"/>
            <a:ext cx="10437193" cy="7559675"/>
          </a:xfrm>
          <a:prstGeom prst="rect">
            <a:avLst/>
          </a:prstGeom>
        </p:spPr>
      </p:pic>
      <p:sp>
        <p:nvSpPr>
          <p:cNvPr id="3" name="TextBox 2">
            <a:extLst>
              <a:ext uri="{FF2B5EF4-FFF2-40B4-BE49-F238E27FC236}">
                <a16:creationId xmlns:a16="http://schemas.microsoft.com/office/drawing/2014/main" id="{2626B961-FE7F-48A9-98B9-9156EC0395D3}"/>
              </a:ext>
            </a:extLst>
          </p:cNvPr>
          <p:cNvSpPr txBox="1"/>
          <p:nvPr/>
        </p:nvSpPr>
        <p:spPr>
          <a:xfrm rot="16200000">
            <a:off x="8020264" y="4207821"/>
            <a:ext cx="4190571" cy="261610"/>
          </a:xfrm>
          <a:prstGeom prst="rect">
            <a:avLst/>
          </a:prstGeom>
          <a:noFill/>
        </p:spPr>
        <p:txBody>
          <a:bodyPr wrap="none" rtlCol="0">
            <a:spAutoFit/>
          </a:bodyPr>
          <a:lstStyle/>
          <a:p>
            <a:r>
              <a:rPr lang="en-US" altLang="zh-CN" sz="1100" dirty="0">
                <a:solidFill>
                  <a:schemeClr val="bg1"/>
                </a:solidFill>
                <a:latin typeface="站酷快乐体2016修订版" panose="02010600030101010101" pitchFamily="2" charset="-122"/>
                <a:ea typeface="站酷快乐体2016修订版" panose="02010600030101010101" pitchFamily="2" charset="-122"/>
              </a:rPr>
              <a:t> designed by </a:t>
            </a:r>
            <a:r>
              <a:rPr lang="en-US" altLang="zh-CN" sz="1100" dirty="0">
                <a:solidFill>
                  <a:schemeClr val="bg1"/>
                </a:solidFill>
                <a:latin typeface="站酷快乐体2016修订版" panose="02010600030101010101" pitchFamily="2" charset="-122"/>
                <a:ea typeface="站酷快乐体2016修订版" panose="02010600030101010101" pitchFamily="2" charset="-122"/>
                <a:hlinkClick r:id="rId3">
                  <a:extLst>
                    <a:ext uri="{A12FA001-AC4F-418D-AE19-62706E023703}">
                      <ahyp:hlinkClr xmlns:ahyp="http://schemas.microsoft.com/office/drawing/2018/hyperlinkcolor" val="tx"/>
                    </a:ext>
                  </a:extLst>
                </a:hlinkClick>
              </a:rPr>
              <a:t>www.kanjianshijian.com</a:t>
            </a:r>
            <a:r>
              <a:rPr lang="en-US" altLang="zh-CN" sz="1100" dirty="0">
                <a:solidFill>
                  <a:schemeClr val="bg1"/>
                </a:solidFill>
                <a:latin typeface="站酷快乐体2016修订版" panose="02010600030101010101" pitchFamily="2" charset="-122"/>
                <a:ea typeface="站酷快乐体2016修订版" panose="02010600030101010101" pitchFamily="2" charset="-122"/>
              </a:rPr>
              <a:t> licensed under GPL v3.0</a:t>
            </a:r>
            <a:endParaRPr lang="zh-CN" altLang="en-US" sz="1100" dirty="0">
              <a:solidFill>
                <a:schemeClr val="bg1"/>
              </a:solidFill>
              <a:latin typeface="站酷快乐体2016修订版" panose="02010600030101010101" pitchFamily="2" charset="-122"/>
              <a:ea typeface="站酷快乐体2016修订版" panose="02010600030101010101" pitchFamily="2" charset="-122"/>
            </a:endParaRPr>
          </a:p>
        </p:txBody>
      </p:sp>
    </p:spTree>
    <p:extLst>
      <p:ext uri="{BB962C8B-B14F-4D97-AF65-F5344CB8AC3E}">
        <p14:creationId xmlns:p14="http://schemas.microsoft.com/office/powerpoint/2010/main" val="2145983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A1F81E-ECC1-451E-9BA9-6CD530A9DD4A}"/>
              </a:ext>
            </a:extLst>
          </p:cNvPr>
          <p:cNvSpPr txBox="1"/>
          <p:nvPr/>
        </p:nvSpPr>
        <p:spPr>
          <a:xfrm>
            <a:off x="378069" y="526271"/>
            <a:ext cx="9636370" cy="5478423"/>
          </a:xfrm>
          <a:prstGeom prst="rect">
            <a:avLst/>
          </a:prstGeom>
          <a:noFill/>
        </p:spPr>
        <p:txBody>
          <a:bodyPr wrap="square" rtlCol="0">
            <a:spAutoFit/>
          </a:bodyPr>
          <a:lstStyle/>
          <a:p>
            <a:r>
              <a:rPr lang="zh-CN" altLang="en-US" sz="1400" dirty="0">
                <a:latin typeface="幼圆" panose="02010509060101010101" pitchFamily="49" charset="-122"/>
                <a:ea typeface="幼圆" panose="02010509060101010101" pitchFamily="49" charset="-122"/>
              </a:rPr>
              <a:t>你好啊，</a:t>
            </a:r>
            <a:endParaRPr lang="en-US" altLang="zh-CN" sz="1400" dirty="0">
              <a:latin typeface="幼圆" panose="02010509060101010101" pitchFamily="49" charset="-122"/>
              <a:ea typeface="幼圆" panose="02010509060101010101" pitchFamily="49" charset="-122"/>
            </a:endParaRPr>
          </a:p>
          <a:p>
            <a:endParaRPr lang="en-US" altLang="zh-CN" sz="1400" dirty="0">
              <a:latin typeface="幼圆" panose="02010509060101010101" pitchFamily="49" charset="-122"/>
              <a:ea typeface="幼圆" panose="02010509060101010101" pitchFamily="49" charset="-122"/>
            </a:endParaRPr>
          </a:p>
          <a:p>
            <a:r>
              <a:rPr lang="zh-CN" altLang="en-US" sz="1400" dirty="0">
                <a:latin typeface="幼圆" panose="02010509060101010101" pitchFamily="49" charset="-122"/>
                <a:ea typeface="幼圆" panose="02010509060101010101" pitchFamily="49" charset="-122"/>
              </a:rPr>
              <a:t>很高兴你能选择我们的时间管理产品。</a:t>
            </a:r>
            <a:endParaRPr lang="en-US" altLang="zh-CN" sz="1400" dirty="0">
              <a:latin typeface="幼圆" panose="02010509060101010101" pitchFamily="49" charset="-122"/>
              <a:ea typeface="幼圆" panose="02010509060101010101" pitchFamily="49" charset="-122"/>
            </a:endParaRPr>
          </a:p>
          <a:p>
            <a:endParaRPr lang="en-US" altLang="zh-CN" sz="1400" dirty="0">
              <a:latin typeface="幼圆" panose="02010509060101010101" pitchFamily="49" charset="-122"/>
              <a:ea typeface="幼圆" panose="02010509060101010101" pitchFamily="49" charset="-122"/>
            </a:endParaRPr>
          </a:p>
          <a:p>
            <a:r>
              <a:rPr lang="zh-CN" altLang="en-US" sz="1400" dirty="0">
                <a:latin typeface="幼圆" panose="02010509060101010101" pitchFamily="49" charset="-122"/>
                <a:ea typeface="幼圆" panose="02010509060101010101" pitchFamily="49" charset="-122"/>
              </a:rPr>
              <a:t>你现在看到的这套时间管理表格和游戏由时光积木教育科技研发，免费提供给大家独立使用，或配合我们的智能定时器</a:t>
            </a:r>
            <a:r>
              <a:rPr lang="en-US" altLang="zh-CN" sz="1400" dirty="0">
                <a:latin typeface="幼圆" panose="02010509060101010101" pitchFamily="49" charset="-122"/>
                <a:ea typeface="幼圆" panose="02010509060101010101" pitchFamily="49" charset="-122"/>
              </a:rPr>
              <a:t>CUBI</a:t>
            </a:r>
            <a:r>
              <a:rPr lang="zh-CN" altLang="en-US" sz="1400" dirty="0">
                <a:latin typeface="幼圆" panose="02010509060101010101" pitchFamily="49" charset="-122"/>
                <a:ea typeface="幼圆" panose="02010509060101010101" pitchFamily="49" charset="-122"/>
              </a:rPr>
              <a:t>等产品使用。</a:t>
            </a:r>
            <a:endParaRPr lang="en-US" altLang="zh-CN" sz="1400" dirty="0">
              <a:latin typeface="幼圆" panose="02010509060101010101" pitchFamily="49" charset="-122"/>
              <a:ea typeface="幼圆" panose="02010509060101010101" pitchFamily="49" charset="-122"/>
            </a:endParaRPr>
          </a:p>
          <a:p>
            <a:endParaRPr lang="en-US" altLang="zh-CN" sz="1400" dirty="0">
              <a:latin typeface="幼圆" panose="02010509060101010101" pitchFamily="49" charset="-122"/>
              <a:ea typeface="幼圆" panose="02010509060101010101" pitchFamily="49" charset="-122"/>
            </a:endParaRPr>
          </a:p>
          <a:p>
            <a:r>
              <a:rPr lang="zh-CN" altLang="en-US" sz="1400" dirty="0">
                <a:latin typeface="幼圆" panose="02010509060101010101" pitchFamily="49" charset="-122"/>
                <a:ea typeface="幼圆" panose="02010509060101010101" pitchFamily="49" charset="-122"/>
              </a:rPr>
              <a:t>本时间管理表格主要用途在于使用“强可视化”的方式帮助家长和学生养成时间管理习惯。相比于</a:t>
            </a:r>
            <a:r>
              <a:rPr lang="en-US" altLang="zh-CN" sz="1400" dirty="0">
                <a:latin typeface="幼圆" panose="02010509060101010101" pitchFamily="49" charset="-122"/>
                <a:ea typeface="幼圆" panose="02010509060101010101" pitchFamily="49" charset="-122"/>
              </a:rPr>
              <a:t>APP</a:t>
            </a:r>
            <a:r>
              <a:rPr lang="zh-CN" altLang="en-US" sz="1400" dirty="0">
                <a:latin typeface="幼圆" panose="02010509060101010101" pitchFamily="49" charset="-122"/>
                <a:ea typeface="幼圆" panose="02010509060101010101" pitchFamily="49" charset="-122"/>
              </a:rPr>
              <a:t>内置的时间表格，这种打印再张贴在学习空间的“强可视化”方式被证明能更有效得提升时间管理效率和效果。相比于大张可擦写磁贴的表格，这种随意打印的方式更经济便捷。因为除了占地更小以外，你可以在</a:t>
            </a:r>
            <a:r>
              <a:rPr lang="en-US" altLang="zh-CN" sz="1400" dirty="0">
                <a:latin typeface="幼圆" panose="02010509060101010101" pitchFamily="49" charset="-122"/>
                <a:ea typeface="幼圆" panose="02010509060101010101" pitchFamily="49" charset="-122"/>
              </a:rPr>
              <a:t>ppt</a:t>
            </a:r>
            <a:r>
              <a:rPr lang="zh-CN" altLang="en-US" sz="1400" dirty="0">
                <a:latin typeface="幼圆" panose="02010509060101010101" pitchFamily="49" charset="-122"/>
                <a:ea typeface="幼圆" panose="02010509060101010101" pitchFamily="49" charset="-122"/>
              </a:rPr>
              <a:t>上直接打字修改也可以手写并签名提升仪式感。</a:t>
            </a:r>
            <a:endParaRPr lang="en-US" altLang="zh-CN" sz="1400" dirty="0">
              <a:latin typeface="幼圆" panose="02010509060101010101" pitchFamily="49" charset="-122"/>
              <a:ea typeface="幼圆" panose="02010509060101010101" pitchFamily="49" charset="-122"/>
            </a:endParaRPr>
          </a:p>
          <a:p>
            <a:endParaRPr lang="en-US" altLang="zh-CN" sz="1400" dirty="0">
              <a:latin typeface="幼圆" panose="02010509060101010101" pitchFamily="49" charset="-122"/>
              <a:ea typeface="幼圆" panose="02010509060101010101" pitchFamily="49" charset="-122"/>
            </a:endParaRPr>
          </a:p>
          <a:p>
            <a:r>
              <a:rPr lang="zh-CN" altLang="en-US" sz="1400" dirty="0">
                <a:latin typeface="幼圆" panose="02010509060101010101" pitchFamily="49" charset="-122"/>
                <a:ea typeface="幼圆" panose="02010509060101010101" pitchFamily="49" charset="-122"/>
              </a:rPr>
              <a:t>本系列表格包含游戏化激励表，成长记录表，奖惩协议，亲子读书记录表，时间观念培养表，周记录表等多个系列。适和从孩子到成人得时间管理强可视化记录。每个系列均有多个配色，交叉使用不容易产生倦怠感。</a:t>
            </a:r>
            <a:endParaRPr lang="en-US" altLang="zh-CN" sz="1400" dirty="0">
              <a:latin typeface="幼圆" panose="02010509060101010101" pitchFamily="49" charset="-122"/>
              <a:ea typeface="幼圆" panose="02010509060101010101" pitchFamily="49" charset="-122"/>
            </a:endParaRPr>
          </a:p>
          <a:p>
            <a:endParaRPr lang="en-US" altLang="zh-CN" sz="1400" dirty="0">
              <a:latin typeface="幼圆" panose="02010509060101010101" pitchFamily="49" charset="-122"/>
              <a:ea typeface="幼圆" panose="02010509060101010101" pitchFamily="49" charset="-122"/>
            </a:endParaRPr>
          </a:p>
          <a:p>
            <a:r>
              <a:rPr lang="zh-CN" altLang="en-US" sz="1400" dirty="0">
                <a:latin typeface="幼圆" panose="02010509060101010101" pitchFamily="49" charset="-122"/>
                <a:ea typeface="幼圆" panose="02010509060101010101" pitchFamily="49" charset="-122"/>
              </a:rPr>
              <a:t>再研发钟，我们充分考虑了很多细节，因为我们知道时间观念培养对于任何人来说都是一件很重要但又很困难的事，好的产品会涉及到科学方法，心理学，管理学，大数据等多个方面。在研发这些产品前，我们的</a:t>
            </a:r>
            <a:r>
              <a:rPr lang="en-US" altLang="zh-CN" sz="1400" dirty="0">
                <a:latin typeface="幼圆" panose="02010509060101010101" pitchFamily="49" charset="-122"/>
                <a:ea typeface="幼圆" panose="02010509060101010101" pitchFamily="49" charset="-122"/>
              </a:rPr>
              <a:t>APP</a:t>
            </a:r>
            <a:r>
              <a:rPr lang="zh-CN" altLang="en-US" sz="1400" dirty="0">
                <a:latin typeface="幼圆" panose="02010509060101010101" pitchFamily="49" charset="-122"/>
                <a:ea typeface="幼圆" panose="02010509060101010101" pitchFamily="49" charset="-122"/>
              </a:rPr>
              <a:t>已经有超过</a:t>
            </a:r>
            <a:r>
              <a:rPr lang="en-US" altLang="zh-CN" sz="1400" dirty="0">
                <a:latin typeface="幼圆" panose="02010509060101010101" pitchFamily="49" charset="-122"/>
                <a:ea typeface="幼圆" panose="02010509060101010101" pitchFamily="49" charset="-122"/>
              </a:rPr>
              <a:t>5</a:t>
            </a:r>
            <a:r>
              <a:rPr lang="zh-CN" altLang="en-US" sz="1400" dirty="0">
                <a:latin typeface="幼圆" panose="02010509060101010101" pitchFamily="49" charset="-122"/>
                <a:ea typeface="幼圆" panose="02010509060101010101" pitchFamily="49" charset="-122"/>
              </a:rPr>
              <a:t>年，</a:t>
            </a:r>
            <a:r>
              <a:rPr lang="en-US" altLang="zh-CN" sz="1400" dirty="0">
                <a:latin typeface="幼圆" panose="02010509060101010101" pitchFamily="49" charset="-122"/>
                <a:ea typeface="幼圆" panose="02010509060101010101" pitchFamily="49" charset="-122"/>
              </a:rPr>
              <a:t>100</a:t>
            </a:r>
            <a:r>
              <a:rPr lang="zh-CN" altLang="en-US" sz="1400" dirty="0">
                <a:latin typeface="幼圆" panose="02010509060101010101" pitchFamily="49" charset="-122"/>
                <a:ea typeface="幼圆" panose="02010509060101010101" pitchFamily="49" charset="-122"/>
              </a:rPr>
              <a:t>万用户的数据积累，这才让我们稍微有信心推出更多的工具帮助大家。但是坦白的说我们也深知时间管理的难度，即使是我们的产品也没办法保证一定可以帮助到你。但是我们更清楚，在时间管理这条路上，只要能够站起来出发，去觉察自己的时间，观察自己的变化，某种意义上就已经超过很多人了，对吧？</a:t>
            </a:r>
            <a:endParaRPr lang="en-US" altLang="zh-CN" sz="1400" dirty="0">
              <a:latin typeface="幼圆" panose="02010509060101010101" pitchFamily="49" charset="-122"/>
              <a:ea typeface="幼圆" panose="02010509060101010101" pitchFamily="49" charset="-122"/>
            </a:endParaRPr>
          </a:p>
          <a:p>
            <a:endParaRPr lang="en-US" altLang="zh-CN" sz="1400" dirty="0">
              <a:latin typeface="幼圆" panose="02010509060101010101" pitchFamily="49" charset="-122"/>
              <a:ea typeface="幼圆" panose="02010509060101010101" pitchFamily="49" charset="-122"/>
            </a:endParaRPr>
          </a:p>
          <a:p>
            <a:r>
              <a:rPr lang="zh-CN" altLang="en-US" sz="1400" dirty="0">
                <a:latin typeface="幼圆" panose="02010509060101010101" pitchFamily="49" charset="-122"/>
                <a:ea typeface="幼圆" panose="02010509060101010101" pitchFamily="49" charset="-122"/>
              </a:rPr>
              <a:t>再次感谢使用我们的产品，也欢迎淘宝搜索“</a:t>
            </a:r>
            <a:r>
              <a:rPr lang="en-US" altLang="zh-CN" sz="1400" dirty="0">
                <a:latin typeface="幼圆" panose="02010509060101010101" pitchFamily="49" charset="-122"/>
                <a:ea typeface="幼圆" panose="02010509060101010101" pitchFamily="49" charset="-122"/>
              </a:rPr>
              <a:t>CUBI </a:t>
            </a:r>
            <a:r>
              <a:rPr lang="zh-CN" altLang="en-US" sz="1400" dirty="0">
                <a:latin typeface="幼圆" panose="02010509060101010101" pitchFamily="49" charset="-122"/>
                <a:ea typeface="幼圆" panose="02010509060101010101" pitchFamily="49" charset="-122"/>
              </a:rPr>
              <a:t>定时器”选购我们的配套智能定时器，真的很多用户喜欢的不得了</a:t>
            </a:r>
            <a:r>
              <a:rPr lang="zh-CN" altLang="en-US" sz="1400" dirty="0">
                <a:latin typeface="幼圆" panose="02010509060101010101" pitchFamily="49" charset="-122"/>
                <a:ea typeface="幼圆" panose="02010509060101010101" pitchFamily="49" charset="-122"/>
                <a:sym typeface="Wingdings" panose="05000000000000000000" pitchFamily="2" charset="2"/>
              </a:rPr>
              <a:t></a:t>
            </a:r>
            <a:endParaRPr lang="en-US" altLang="zh-CN" sz="1400" dirty="0">
              <a:latin typeface="幼圆" panose="02010509060101010101" pitchFamily="49" charset="-122"/>
              <a:ea typeface="幼圆" panose="02010509060101010101" pitchFamily="49" charset="-122"/>
            </a:endParaRPr>
          </a:p>
          <a:p>
            <a:endParaRPr lang="en-US" altLang="zh-CN" sz="1400" dirty="0">
              <a:latin typeface="幼圆" panose="02010509060101010101" pitchFamily="49" charset="-122"/>
              <a:ea typeface="幼圆" panose="02010509060101010101" pitchFamily="49" charset="-122"/>
            </a:endParaRPr>
          </a:p>
          <a:p>
            <a:endParaRPr lang="en-US" altLang="zh-CN" sz="1400" dirty="0">
              <a:latin typeface="幼圆" panose="02010509060101010101" pitchFamily="49" charset="-122"/>
              <a:ea typeface="幼圆" panose="02010509060101010101" pitchFamily="49" charset="-122"/>
            </a:endParaRPr>
          </a:p>
          <a:p>
            <a:endParaRPr lang="en-US" altLang="zh-CN" sz="1400" dirty="0">
              <a:latin typeface="幼圆" panose="02010509060101010101" pitchFamily="49" charset="-122"/>
              <a:ea typeface="幼圆" panose="02010509060101010101" pitchFamily="49" charset="-122"/>
            </a:endParaRPr>
          </a:p>
        </p:txBody>
      </p:sp>
      <p:pic>
        <p:nvPicPr>
          <p:cNvPr id="5" name="Picture 4">
            <a:extLst>
              <a:ext uri="{FF2B5EF4-FFF2-40B4-BE49-F238E27FC236}">
                <a16:creationId xmlns:a16="http://schemas.microsoft.com/office/drawing/2014/main" id="{17C9A0B7-CB97-4308-ABA7-1CDFA31A15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7318" y="349521"/>
            <a:ext cx="1624013" cy="405349"/>
          </a:xfrm>
          <a:prstGeom prst="rect">
            <a:avLst/>
          </a:prstGeom>
        </p:spPr>
      </p:pic>
      <p:sp>
        <p:nvSpPr>
          <p:cNvPr id="6" name="TextBox 5">
            <a:extLst>
              <a:ext uri="{FF2B5EF4-FFF2-40B4-BE49-F238E27FC236}">
                <a16:creationId xmlns:a16="http://schemas.microsoft.com/office/drawing/2014/main" id="{E2C586E9-F043-4A2A-9CA6-0F0DDD8C0705}"/>
              </a:ext>
            </a:extLst>
          </p:cNvPr>
          <p:cNvSpPr txBox="1"/>
          <p:nvPr/>
        </p:nvSpPr>
        <p:spPr>
          <a:xfrm>
            <a:off x="331177" y="5639652"/>
            <a:ext cx="6797054" cy="1292662"/>
          </a:xfrm>
          <a:prstGeom prst="rect">
            <a:avLst/>
          </a:prstGeom>
          <a:noFill/>
        </p:spPr>
        <p:txBody>
          <a:bodyPr wrap="none" rtlCol="0">
            <a:spAutoFit/>
          </a:bodyPr>
          <a:lstStyle/>
          <a:p>
            <a:pPr algn="ctr"/>
            <a:r>
              <a:rPr lang="zh-CN" altLang="en-US" b="1" dirty="0">
                <a:solidFill>
                  <a:srgbClr val="FF0000"/>
                </a:solidFill>
              </a:rPr>
              <a:t>注意</a:t>
            </a:r>
            <a:endParaRPr lang="en-US" altLang="zh-CN" b="1" dirty="0">
              <a:solidFill>
                <a:srgbClr val="FF0000"/>
              </a:solidFill>
            </a:endParaRPr>
          </a:p>
          <a:p>
            <a:pPr algn="ctr"/>
            <a:r>
              <a:rPr lang="zh-CN" altLang="en-US" sz="1000" dirty="0">
                <a:solidFill>
                  <a:srgbClr val="FF0000"/>
                </a:solidFill>
              </a:rPr>
              <a:t>本系列表格对个人用户全部免费开源，无需购买，但时光积木享有相关知识产权。</a:t>
            </a:r>
            <a:endParaRPr lang="en-US" altLang="zh-CN" sz="1000" dirty="0">
              <a:solidFill>
                <a:srgbClr val="FF0000"/>
              </a:solidFill>
            </a:endParaRPr>
          </a:p>
          <a:p>
            <a:pPr algn="ctr"/>
            <a:r>
              <a:rPr lang="zh-CN" altLang="en-US" sz="1000" dirty="0">
                <a:solidFill>
                  <a:srgbClr val="FF0000"/>
                </a:solidFill>
              </a:rPr>
              <a:t>你可以通过如下网址</a:t>
            </a:r>
            <a:r>
              <a:rPr lang="en-US" altLang="zh-CN" sz="1000" dirty="0" err="1">
                <a:solidFill>
                  <a:srgbClr val="FF0000"/>
                </a:solidFill>
              </a:rPr>
              <a:t>github</a:t>
            </a:r>
            <a:r>
              <a:rPr lang="zh-CN" altLang="en-US" sz="1000" dirty="0">
                <a:solidFill>
                  <a:srgbClr val="FF0000"/>
                </a:solidFill>
              </a:rPr>
              <a:t>免费获得。</a:t>
            </a:r>
            <a:endParaRPr lang="en-US" altLang="zh-CN" sz="1000" dirty="0">
              <a:solidFill>
                <a:srgbClr val="FF0000"/>
              </a:solidFill>
            </a:endParaRPr>
          </a:p>
          <a:p>
            <a:pPr algn="ctr"/>
            <a:r>
              <a:rPr lang="en-US" altLang="zh-CN" sz="1000" dirty="0">
                <a:solidFill>
                  <a:srgbClr val="FF0000"/>
                </a:solidFill>
                <a:hlinkClick r:id="rId3">
                  <a:extLst>
                    <a:ext uri="{A12FA001-AC4F-418D-AE19-62706E023703}">
                      <ahyp:hlinkClr xmlns:ahyp="http://schemas.microsoft.com/office/drawing/2018/hyperlinkcolor" val="tx"/>
                    </a:ext>
                  </a:extLst>
                </a:hlinkClick>
              </a:rPr>
              <a:t>https://github.com/shiguangjimu/timetable</a:t>
            </a:r>
            <a:endParaRPr lang="en-US" altLang="zh-CN" sz="1000" dirty="0">
              <a:solidFill>
                <a:srgbClr val="FF0000"/>
              </a:solidFill>
            </a:endParaRPr>
          </a:p>
          <a:p>
            <a:pPr algn="ctr"/>
            <a:r>
              <a:rPr lang="zh-CN" altLang="en-US" sz="1000" dirty="0">
                <a:solidFill>
                  <a:srgbClr val="FF0000"/>
                </a:solidFill>
              </a:rPr>
              <a:t>也可扫吗关注时光积木</a:t>
            </a:r>
            <a:r>
              <a:rPr lang="en-US" altLang="zh-CN" sz="1000" dirty="0">
                <a:solidFill>
                  <a:srgbClr val="FF0000"/>
                </a:solidFill>
              </a:rPr>
              <a:t>/</a:t>
            </a:r>
            <a:r>
              <a:rPr lang="zh-CN" altLang="en-US" sz="1000" dirty="0">
                <a:solidFill>
                  <a:srgbClr val="FF0000"/>
                </a:solidFill>
              </a:rPr>
              <a:t>看见时间官方公众号获得。</a:t>
            </a:r>
            <a:endParaRPr lang="en-US" altLang="zh-CN" sz="1000" dirty="0">
              <a:solidFill>
                <a:srgbClr val="FF0000"/>
              </a:solidFill>
            </a:endParaRPr>
          </a:p>
          <a:p>
            <a:pPr algn="ctr"/>
            <a:r>
              <a:rPr lang="zh-CN" altLang="en-US" sz="1000" dirty="0">
                <a:solidFill>
                  <a:srgbClr val="FF0000"/>
                </a:solidFill>
              </a:rPr>
              <a:t>除时光积木外，任何个人组织均需按照</a:t>
            </a:r>
            <a:r>
              <a:rPr lang="en-US" altLang="zh-CN" sz="1000" dirty="0">
                <a:solidFill>
                  <a:srgbClr val="FF0000"/>
                </a:solidFill>
              </a:rPr>
              <a:t>GPL</a:t>
            </a:r>
            <a:r>
              <a:rPr lang="zh-CN" altLang="en-US" sz="1000" dirty="0">
                <a:solidFill>
                  <a:srgbClr val="FF0000"/>
                </a:solidFill>
              </a:rPr>
              <a:t>开源协议使用，且未经书面许可不得用于商业用途。</a:t>
            </a:r>
            <a:endParaRPr lang="en-US" altLang="zh-CN" sz="1000" dirty="0">
              <a:solidFill>
                <a:srgbClr val="FF0000"/>
              </a:solidFill>
            </a:endParaRPr>
          </a:p>
          <a:p>
            <a:pPr algn="ctr"/>
            <a:r>
              <a:rPr lang="zh-CN" altLang="en-US" sz="1000" dirty="0">
                <a:solidFill>
                  <a:srgbClr val="FF0000"/>
                </a:solidFill>
              </a:rPr>
              <a:t>*本系列表格部分图片来自于</a:t>
            </a:r>
            <a:r>
              <a:rPr lang="en-US" altLang="zh-CN" sz="1000" dirty="0">
                <a:solidFill>
                  <a:srgbClr val="FF0000"/>
                </a:solidFill>
              </a:rPr>
              <a:t>FREEPIK</a:t>
            </a:r>
            <a:r>
              <a:rPr lang="zh-CN" altLang="en-US" sz="1000" dirty="0">
                <a:solidFill>
                  <a:srgbClr val="FF0000"/>
                </a:solidFill>
              </a:rPr>
              <a:t>，感谢</a:t>
            </a:r>
            <a:r>
              <a:rPr lang="en-US" altLang="zh-CN" sz="1000" dirty="0">
                <a:solidFill>
                  <a:srgbClr val="FF0000"/>
                </a:solidFill>
              </a:rPr>
              <a:t>FREEPIK</a:t>
            </a:r>
            <a:r>
              <a:rPr lang="zh-CN" altLang="en-US" sz="1000" dirty="0">
                <a:solidFill>
                  <a:srgbClr val="FF0000"/>
                </a:solidFill>
              </a:rPr>
              <a:t>无私帮助，欢迎大家访问</a:t>
            </a:r>
            <a:r>
              <a:rPr lang="en-US" altLang="zh-CN" sz="1000" dirty="0">
                <a:hlinkClick r:id="rId4"/>
              </a:rPr>
              <a:t>https://www.freepik.com/</a:t>
            </a:r>
            <a:r>
              <a:rPr lang="zh-CN" altLang="en-US" sz="1000" dirty="0">
                <a:solidFill>
                  <a:srgbClr val="FF0000"/>
                </a:solidFill>
              </a:rPr>
              <a:t>获取更多图片*</a:t>
            </a:r>
            <a:endParaRPr lang="en-US" altLang="zh-CN" sz="1000" dirty="0">
              <a:solidFill>
                <a:srgbClr val="FF0000"/>
              </a:solidFill>
            </a:endParaRPr>
          </a:p>
        </p:txBody>
      </p:sp>
      <p:pic>
        <p:nvPicPr>
          <p:cNvPr id="7" name="Picture 6">
            <a:extLst>
              <a:ext uri="{FF2B5EF4-FFF2-40B4-BE49-F238E27FC236}">
                <a16:creationId xmlns:a16="http://schemas.microsoft.com/office/drawing/2014/main" id="{69EC5E11-2BB8-49E8-A53F-F6669E9F7B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52692" y="5565843"/>
            <a:ext cx="1366471" cy="1366471"/>
          </a:xfrm>
          <a:prstGeom prst="rect">
            <a:avLst/>
          </a:prstGeom>
        </p:spPr>
      </p:pic>
    </p:spTree>
    <p:extLst>
      <p:ext uri="{BB962C8B-B14F-4D97-AF65-F5344CB8AC3E}">
        <p14:creationId xmlns:p14="http://schemas.microsoft.com/office/powerpoint/2010/main" val="1908455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A1F81E-ECC1-451E-9BA9-6CD530A9DD4A}"/>
              </a:ext>
            </a:extLst>
          </p:cNvPr>
          <p:cNvSpPr txBox="1"/>
          <p:nvPr/>
        </p:nvSpPr>
        <p:spPr>
          <a:xfrm>
            <a:off x="378069" y="1009847"/>
            <a:ext cx="9636370" cy="3539430"/>
          </a:xfrm>
          <a:prstGeom prst="rect">
            <a:avLst/>
          </a:prstGeom>
          <a:noFill/>
        </p:spPr>
        <p:txBody>
          <a:bodyPr wrap="square" rtlCol="0">
            <a:spAutoFit/>
          </a:bodyPr>
          <a:lstStyle/>
          <a:p>
            <a:r>
              <a:rPr lang="zh-CN" altLang="en-US" sz="1400" dirty="0">
                <a:latin typeface="幼圆" panose="02010509060101010101" pitchFamily="49" charset="-122"/>
                <a:ea typeface="幼圆" panose="02010509060101010101" pitchFamily="49" charset="-122"/>
              </a:rPr>
              <a:t>使用方法：</a:t>
            </a:r>
            <a:endParaRPr lang="en-US" altLang="zh-CN" sz="1400" dirty="0">
              <a:latin typeface="幼圆" panose="02010509060101010101" pitchFamily="49" charset="-122"/>
              <a:ea typeface="幼圆" panose="02010509060101010101" pitchFamily="49" charset="-122"/>
            </a:endParaRPr>
          </a:p>
          <a:p>
            <a:endParaRPr lang="en-US" altLang="zh-CN" sz="1400" dirty="0">
              <a:latin typeface="幼圆" panose="02010509060101010101" pitchFamily="49" charset="-122"/>
              <a:ea typeface="幼圆" panose="02010509060101010101" pitchFamily="49" charset="-122"/>
            </a:endParaRPr>
          </a:p>
          <a:p>
            <a:pPr marL="342900" indent="-342900">
              <a:buAutoNum type="arabicPeriod"/>
            </a:pPr>
            <a:r>
              <a:rPr lang="zh-CN" altLang="en-US" sz="1400" dirty="0">
                <a:latin typeface="幼圆" panose="02010509060101010101" pitchFamily="49" charset="-122"/>
                <a:ea typeface="幼圆" panose="02010509060101010101" pitchFamily="49" charset="-122"/>
              </a:rPr>
              <a:t>建议在</a:t>
            </a:r>
            <a:r>
              <a:rPr lang="en-US" altLang="zh-CN" sz="1400" dirty="0">
                <a:latin typeface="幼圆" panose="02010509060101010101" pitchFamily="49" charset="-122"/>
                <a:ea typeface="幼圆" panose="02010509060101010101" pitchFamily="49" charset="-122"/>
              </a:rPr>
              <a:t>ppt</a:t>
            </a:r>
            <a:r>
              <a:rPr lang="zh-CN" altLang="en-US" sz="1400" dirty="0">
                <a:latin typeface="幼圆" panose="02010509060101010101" pitchFamily="49" charset="-122"/>
                <a:ea typeface="幼圆" panose="02010509060101010101" pitchFamily="49" charset="-122"/>
              </a:rPr>
              <a:t>填写后打印或直接打印后和孩子一起填写。但特别建议后者，也就是打印后一起讨论再填写，因为根据心理学，这可以极大的增加孩子的主动性。把“父母强迫的意愿”变成“自己的意愿”</a:t>
            </a:r>
            <a:endParaRPr lang="en-US" altLang="zh-CN" sz="1400" dirty="0">
              <a:latin typeface="幼圆" panose="02010509060101010101" pitchFamily="49" charset="-122"/>
              <a:ea typeface="幼圆" panose="02010509060101010101" pitchFamily="49" charset="-122"/>
            </a:endParaRPr>
          </a:p>
          <a:p>
            <a:pPr marL="342900" indent="-342900">
              <a:buAutoNum type="arabicPeriod"/>
            </a:pPr>
            <a:r>
              <a:rPr lang="zh-CN" altLang="en-US" sz="1400" dirty="0">
                <a:latin typeface="幼圆" panose="02010509060101010101" pitchFamily="49" charset="-122"/>
                <a:ea typeface="幼圆" panose="02010509060101010101" pitchFamily="49" charset="-122"/>
              </a:rPr>
              <a:t>请一定记得“最好的奖励是给孩子自主时间”就是让孩子在满足底线的情况下自己支配时间，无论做任何事。很多孩子的磨蹭其实是因为家长占用了过多的自主时间，孩子潜意识里知道即使做完了也不会有利。</a:t>
            </a:r>
            <a:endParaRPr lang="en-US" altLang="zh-CN" sz="1400" dirty="0">
              <a:latin typeface="幼圆" panose="02010509060101010101" pitchFamily="49" charset="-122"/>
              <a:ea typeface="幼圆" panose="02010509060101010101" pitchFamily="49" charset="-122"/>
            </a:endParaRPr>
          </a:p>
          <a:p>
            <a:pPr marL="342900" indent="-342900">
              <a:buAutoNum type="arabicPeriod"/>
            </a:pPr>
            <a:r>
              <a:rPr lang="zh-CN" altLang="en-US" sz="1400" dirty="0">
                <a:latin typeface="幼圆" panose="02010509060101010101" pitchFamily="49" charset="-122"/>
                <a:ea typeface="幼圆" panose="02010509060101010101" pitchFamily="49" charset="-122"/>
              </a:rPr>
              <a:t>知名教育专家曾说过教育的重要方法之一是“随时表扬，定期批评”。意思是不要泛泛的夸奖，要针对具体的事做出表扬，批评时最好以家庭会议的方式认真分析并提出建议。</a:t>
            </a:r>
            <a:endParaRPr lang="en-US" altLang="zh-CN" sz="1400" dirty="0">
              <a:latin typeface="幼圆" panose="02010509060101010101" pitchFamily="49" charset="-122"/>
              <a:ea typeface="幼圆" panose="02010509060101010101" pitchFamily="49" charset="-122"/>
            </a:endParaRPr>
          </a:p>
          <a:p>
            <a:pPr marL="342900" indent="-342900">
              <a:buAutoNum type="arabicPeriod"/>
            </a:pPr>
            <a:r>
              <a:rPr lang="zh-CN" altLang="en-US" sz="1400" dirty="0">
                <a:latin typeface="幼圆" panose="02010509060101010101" pitchFamily="49" charset="-122"/>
                <a:ea typeface="幼圆" panose="02010509060101010101" pitchFamily="49" charset="-122"/>
              </a:rPr>
              <a:t>本表格目标是养成按照时间表做事的习惯。相当于强化版的每日清单。</a:t>
            </a:r>
            <a:endParaRPr lang="en-US" altLang="zh-CN" sz="1400" dirty="0">
              <a:latin typeface="幼圆" panose="02010509060101010101" pitchFamily="49" charset="-122"/>
              <a:ea typeface="幼圆" panose="02010509060101010101" pitchFamily="49" charset="-122"/>
            </a:endParaRPr>
          </a:p>
          <a:p>
            <a:pPr marL="342900" indent="-342900">
              <a:buAutoNum type="arabicPeriod"/>
            </a:pPr>
            <a:r>
              <a:rPr lang="zh-CN" altLang="en-US" sz="1400" dirty="0">
                <a:latin typeface="幼圆" panose="02010509060101010101" pitchFamily="49" charset="-122"/>
                <a:ea typeface="幼圆" panose="02010509060101010101" pitchFamily="49" charset="-122"/>
              </a:rPr>
              <a:t>具体填写方法如下：</a:t>
            </a:r>
            <a:endParaRPr lang="en-US" altLang="zh-CN" sz="1400" dirty="0">
              <a:latin typeface="幼圆" panose="02010509060101010101" pitchFamily="49" charset="-122"/>
              <a:ea typeface="幼圆" panose="02010509060101010101" pitchFamily="49" charset="-122"/>
            </a:endParaRPr>
          </a:p>
          <a:p>
            <a:pPr marL="800100" lvl="1" indent="-342900">
              <a:buAutoNum type="arabicPeriod"/>
            </a:pPr>
            <a:r>
              <a:rPr lang="zh-CN" altLang="en-US" sz="1400" dirty="0">
                <a:latin typeface="幼圆" panose="02010509060101010101" pitchFamily="49" charset="-122"/>
                <a:ea typeface="幼圆" panose="02010509060101010101" pitchFamily="49" charset="-122"/>
              </a:rPr>
              <a:t>左侧时间栏填写每件事需要开始的时间。到了时间即开始做事。</a:t>
            </a:r>
            <a:endParaRPr lang="en-US" altLang="zh-CN" sz="1400" dirty="0">
              <a:latin typeface="幼圆" panose="02010509060101010101" pitchFamily="49" charset="-122"/>
              <a:ea typeface="幼圆" panose="02010509060101010101" pitchFamily="49" charset="-122"/>
            </a:endParaRPr>
          </a:p>
          <a:p>
            <a:pPr marL="800100" lvl="1" indent="-342900">
              <a:buAutoNum type="arabicPeriod"/>
            </a:pPr>
            <a:r>
              <a:rPr lang="zh-CN" altLang="en-US" sz="1400" dirty="0">
                <a:latin typeface="幼圆" panose="02010509060101010101" pitchFamily="49" charset="-122"/>
                <a:ea typeface="幼圆" panose="02010509060101010101" pitchFamily="49" charset="-122"/>
              </a:rPr>
              <a:t>每周</a:t>
            </a:r>
            <a:r>
              <a:rPr lang="en-US" altLang="zh-CN" sz="1400" dirty="0">
                <a:latin typeface="幼圆" panose="02010509060101010101" pitchFamily="49" charset="-122"/>
                <a:ea typeface="幼圆" panose="02010509060101010101" pitchFamily="49" charset="-122"/>
              </a:rPr>
              <a:t>5-7</a:t>
            </a:r>
            <a:r>
              <a:rPr lang="zh-CN" altLang="en-US" sz="1400" dirty="0">
                <a:latin typeface="幼圆" panose="02010509060101010101" pitchFamily="49" charset="-122"/>
                <a:ea typeface="幼圆" panose="02010509060101010101" pitchFamily="49" charset="-122"/>
              </a:rPr>
              <a:t>天，按照从上到下的顺序填入每天要完成的任务。</a:t>
            </a:r>
            <a:endParaRPr lang="en-US" altLang="zh-CN" sz="1400" dirty="0">
              <a:latin typeface="幼圆" panose="02010509060101010101" pitchFamily="49" charset="-122"/>
              <a:ea typeface="幼圆" panose="02010509060101010101" pitchFamily="49" charset="-122"/>
            </a:endParaRPr>
          </a:p>
          <a:p>
            <a:pPr marL="800100" lvl="1" indent="-342900">
              <a:buAutoNum type="arabicPeriod"/>
            </a:pPr>
            <a:r>
              <a:rPr lang="zh-CN" altLang="en-US" sz="1400" dirty="0">
                <a:latin typeface="幼圆" panose="02010509060101010101" pitchFamily="49" charset="-122"/>
                <a:ea typeface="幼圆" panose="02010509060101010101" pitchFamily="49" charset="-122"/>
              </a:rPr>
              <a:t>每完成一件事，即可在这件事上做标记，例如划掉或打勾。有助于心理上激励任务完成。</a:t>
            </a:r>
            <a:endParaRPr lang="en-US" altLang="zh-CN" sz="1400" dirty="0">
              <a:latin typeface="幼圆" panose="02010509060101010101" pitchFamily="49" charset="-122"/>
              <a:ea typeface="幼圆" panose="02010509060101010101" pitchFamily="49" charset="-122"/>
            </a:endParaRPr>
          </a:p>
          <a:p>
            <a:pPr marL="800100" lvl="1" indent="-342900">
              <a:buAutoNum type="arabicPeriod"/>
            </a:pPr>
            <a:r>
              <a:rPr lang="zh-CN" altLang="en-US" sz="1400" dirty="0">
                <a:latin typeface="幼圆" panose="02010509060101010101" pitchFamily="49" charset="-122"/>
                <a:ea typeface="幼圆" panose="02010509060101010101" pitchFamily="49" charset="-122"/>
              </a:rPr>
              <a:t>儿童还可以搭配本系列成长记录表和奖惩记录表使用，效果更好。</a:t>
            </a:r>
            <a:endParaRPr lang="en-US" altLang="zh-CN" sz="1400" dirty="0">
              <a:latin typeface="幼圆" panose="02010509060101010101" pitchFamily="49" charset="-122"/>
              <a:ea typeface="幼圆" panose="02010509060101010101" pitchFamily="49" charset="-122"/>
            </a:endParaRPr>
          </a:p>
          <a:p>
            <a:endParaRPr lang="en-US" altLang="zh-CN" sz="1400" dirty="0">
              <a:latin typeface="幼圆" panose="02010509060101010101" pitchFamily="49" charset="-122"/>
              <a:ea typeface="幼圆" panose="02010509060101010101" pitchFamily="49" charset="-122"/>
            </a:endParaRPr>
          </a:p>
          <a:p>
            <a:endParaRPr lang="en-US" altLang="zh-CN" sz="1400" dirty="0">
              <a:latin typeface="幼圆" panose="02010509060101010101" pitchFamily="49" charset="-122"/>
              <a:ea typeface="幼圆" panose="02010509060101010101" pitchFamily="49" charset="-122"/>
            </a:endParaRPr>
          </a:p>
        </p:txBody>
      </p:sp>
      <p:pic>
        <p:nvPicPr>
          <p:cNvPr id="5" name="Picture 4">
            <a:extLst>
              <a:ext uri="{FF2B5EF4-FFF2-40B4-BE49-F238E27FC236}">
                <a16:creationId xmlns:a16="http://schemas.microsoft.com/office/drawing/2014/main" id="{17C9A0B7-CB97-4308-ABA7-1CDFA31A15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069" y="359996"/>
            <a:ext cx="1624013" cy="405349"/>
          </a:xfrm>
          <a:prstGeom prst="rect">
            <a:avLst/>
          </a:prstGeom>
        </p:spPr>
      </p:pic>
      <p:sp>
        <p:nvSpPr>
          <p:cNvPr id="6" name="TextBox 5">
            <a:extLst>
              <a:ext uri="{FF2B5EF4-FFF2-40B4-BE49-F238E27FC236}">
                <a16:creationId xmlns:a16="http://schemas.microsoft.com/office/drawing/2014/main" id="{F94487C6-0BBD-4BF1-9C39-907740220C9D}"/>
              </a:ext>
            </a:extLst>
          </p:cNvPr>
          <p:cNvSpPr txBox="1"/>
          <p:nvPr/>
        </p:nvSpPr>
        <p:spPr>
          <a:xfrm>
            <a:off x="331177" y="5639652"/>
            <a:ext cx="6797054" cy="1292662"/>
          </a:xfrm>
          <a:prstGeom prst="rect">
            <a:avLst/>
          </a:prstGeom>
          <a:noFill/>
        </p:spPr>
        <p:txBody>
          <a:bodyPr wrap="none" rtlCol="0">
            <a:spAutoFit/>
          </a:bodyPr>
          <a:lstStyle/>
          <a:p>
            <a:pPr algn="ctr"/>
            <a:r>
              <a:rPr lang="zh-CN" altLang="en-US" b="1" dirty="0">
                <a:solidFill>
                  <a:srgbClr val="FF0000"/>
                </a:solidFill>
              </a:rPr>
              <a:t>注意</a:t>
            </a:r>
            <a:endParaRPr lang="en-US" altLang="zh-CN" b="1" dirty="0">
              <a:solidFill>
                <a:srgbClr val="FF0000"/>
              </a:solidFill>
            </a:endParaRPr>
          </a:p>
          <a:p>
            <a:pPr algn="ctr"/>
            <a:r>
              <a:rPr lang="zh-CN" altLang="en-US" sz="1000" dirty="0">
                <a:solidFill>
                  <a:srgbClr val="FF0000"/>
                </a:solidFill>
              </a:rPr>
              <a:t>本系列表格对个人用户全部免费开源，无需购买，但时光积木享有相关知识产权。</a:t>
            </a:r>
            <a:endParaRPr lang="en-US" altLang="zh-CN" sz="1000" dirty="0">
              <a:solidFill>
                <a:srgbClr val="FF0000"/>
              </a:solidFill>
            </a:endParaRPr>
          </a:p>
          <a:p>
            <a:pPr algn="ctr"/>
            <a:r>
              <a:rPr lang="zh-CN" altLang="en-US" sz="1000" dirty="0">
                <a:solidFill>
                  <a:srgbClr val="FF0000"/>
                </a:solidFill>
              </a:rPr>
              <a:t>你可以通过如下网址</a:t>
            </a:r>
            <a:r>
              <a:rPr lang="en-US" altLang="zh-CN" sz="1000" dirty="0" err="1">
                <a:solidFill>
                  <a:srgbClr val="FF0000"/>
                </a:solidFill>
              </a:rPr>
              <a:t>github</a:t>
            </a:r>
            <a:r>
              <a:rPr lang="zh-CN" altLang="en-US" sz="1000" dirty="0">
                <a:solidFill>
                  <a:srgbClr val="FF0000"/>
                </a:solidFill>
              </a:rPr>
              <a:t>免费获得。</a:t>
            </a:r>
            <a:endParaRPr lang="en-US" altLang="zh-CN" sz="1000" dirty="0">
              <a:solidFill>
                <a:srgbClr val="FF0000"/>
              </a:solidFill>
            </a:endParaRPr>
          </a:p>
          <a:p>
            <a:pPr algn="ctr"/>
            <a:r>
              <a:rPr lang="en-US" altLang="zh-CN" sz="1000" dirty="0">
                <a:solidFill>
                  <a:srgbClr val="FF0000"/>
                </a:solidFill>
                <a:hlinkClick r:id="rId3">
                  <a:extLst>
                    <a:ext uri="{A12FA001-AC4F-418D-AE19-62706E023703}">
                      <ahyp:hlinkClr xmlns:ahyp="http://schemas.microsoft.com/office/drawing/2018/hyperlinkcolor" val="tx"/>
                    </a:ext>
                  </a:extLst>
                </a:hlinkClick>
              </a:rPr>
              <a:t>https://github.com/shiguangjimu/timetable</a:t>
            </a:r>
            <a:endParaRPr lang="en-US" altLang="zh-CN" sz="1000" dirty="0">
              <a:solidFill>
                <a:srgbClr val="FF0000"/>
              </a:solidFill>
            </a:endParaRPr>
          </a:p>
          <a:p>
            <a:pPr algn="ctr"/>
            <a:r>
              <a:rPr lang="zh-CN" altLang="en-US" sz="1000" dirty="0">
                <a:solidFill>
                  <a:srgbClr val="FF0000"/>
                </a:solidFill>
              </a:rPr>
              <a:t>也可扫吗关注时光积木</a:t>
            </a:r>
            <a:r>
              <a:rPr lang="en-US" altLang="zh-CN" sz="1000" dirty="0">
                <a:solidFill>
                  <a:srgbClr val="FF0000"/>
                </a:solidFill>
              </a:rPr>
              <a:t>/</a:t>
            </a:r>
            <a:r>
              <a:rPr lang="zh-CN" altLang="en-US" sz="1000" dirty="0">
                <a:solidFill>
                  <a:srgbClr val="FF0000"/>
                </a:solidFill>
              </a:rPr>
              <a:t>看见时间官方公众号获得。</a:t>
            </a:r>
            <a:endParaRPr lang="en-US" altLang="zh-CN" sz="1000" dirty="0">
              <a:solidFill>
                <a:srgbClr val="FF0000"/>
              </a:solidFill>
            </a:endParaRPr>
          </a:p>
          <a:p>
            <a:pPr algn="ctr"/>
            <a:r>
              <a:rPr lang="zh-CN" altLang="en-US" sz="1000" dirty="0">
                <a:solidFill>
                  <a:srgbClr val="FF0000"/>
                </a:solidFill>
              </a:rPr>
              <a:t>除时光积木外，任何个人组织均需按照</a:t>
            </a:r>
            <a:r>
              <a:rPr lang="en-US" altLang="zh-CN" sz="1000" dirty="0">
                <a:solidFill>
                  <a:srgbClr val="FF0000"/>
                </a:solidFill>
              </a:rPr>
              <a:t>GPL</a:t>
            </a:r>
            <a:r>
              <a:rPr lang="zh-CN" altLang="en-US" sz="1000" dirty="0">
                <a:solidFill>
                  <a:srgbClr val="FF0000"/>
                </a:solidFill>
              </a:rPr>
              <a:t>开源协议使用，且未经书面许可不得用于商业用途。</a:t>
            </a:r>
            <a:endParaRPr lang="en-US" altLang="zh-CN" sz="1000" dirty="0">
              <a:solidFill>
                <a:srgbClr val="FF0000"/>
              </a:solidFill>
            </a:endParaRPr>
          </a:p>
          <a:p>
            <a:pPr algn="ctr"/>
            <a:r>
              <a:rPr lang="zh-CN" altLang="en-US" sz="1000" dirty="0">
                <a:solidFill>
                  <a:srgbClr val="FF0000"/>
                </a:solidFill>
              </a:rPr>
              <a:t>*本系列表格部分图片来自于</a:t>
            </a:r>
            <a:r>
              <a:rPr lang="en-US" altLang="zh-CN" sz="1000" dirty="0">
                <a:solidFill>
                  <a:srgbClr val="FF0000"/>
                </a:solidFill>
              </a:rPr>
              <a:t>FREEPIK</a:t>
            </a:r>
            <a:r>
              <a:rPr lang="zh-CN" altLang="en-US" sz="1000" dirty="0">
                <a:solidFill>
                  <a:srgbClr val="FF0000"/>
                </a:solidFill>
              </a:rPr>
              <a:t>，感谢</a:t>
            </a:r>
            <a:r>
              <a:rPr lang="en-US" altLang="zh-CN" sz="1000" dirty="0">
                <a:solidFill>
                  <a:srgbClr val="FF0000"/>
                </a:solidFill>
              </a:rPr>
              <a:t>FREEPIK</a:t>
            </a:r>
            <a:r>
              <a:rPr lang="zh-CN" altLang="en-US" sz="1000" dirty="0">
                <a:solidFill>
                  <a:srgbClr val="FF0000"/>
                </a:solidFill>
              </a:rPr>
              <a:t>无私帮助，欢迎大家访问</a:t>
            </a:r>
            <a:r>
              <a:rPr lang="en-US" altLang="zh-CN" sz="1000" dirty="0">
                <a:hlinkClick r:id="rId4"/>
              </a:rPr>
              <a:t>https://www.freepik.com/</a:t>
            </a:r>
            <a:r>
              <a:rPr lang="zh-CN" altLang="en-US" sz="1000" dirty="0">
                <a:solidFill>
                  <a:srgbClr val="FF0000"/>
                </a:solidFill>
              </a:rPr>
              <a:t>获取更多图片*</a:t>
            </a:r>
            <a:endParaRPr lang="en-US" altLang="zh-CN" sz="1000" dirty="0">
              <a:solidFill>
                <a:srgbClr val="FF0000"/>
              </a:solidFill>
            </a:endParaRPr>
          </a:p>
        </p:txBody>
      </p:sp>
      <p:pic>
        <p:nvPicPr>
          <p:cNvPr id="7" name="Picture 6">
            <a:extLst>
              <a:ext uri="{FF2B5EF4-FFF2-40B4-BE49-F238E27FC236}">
                <a16:creationId xmlns:a16="http://schemas.microsoft.com/office/drawing/2014/main" id="{4F258000-7903-44DE-AB8A-28F0F914DD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52692" y="5565843"/>
            <a:ext cx="1366471" cy="1366471"/>
          </a:xfrm>
          <a:prstGeom prst="rect">
            <a:avLst/>
          </a:prstGeom>
        </p:spPr>
      </p:pic>
    </p:spTree>
    <p:extLst>
      <p:ext uri="{BB962C8B-B14F-4D97-AF65-F5344CB8AC3E}">
        <p14:creationId xmlns:p14="http://schemas.microsoft.com/office/powerpoint/2010/main" val="6779326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111</TotalTime>
  <Words>1582</Words>
  <Application>Microsoft Office PowerPoint</Application>
  <PresentationFormat>Custom</PresentationFormat>
  <Paragraphs>122</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黑体</vt:lpstr>
      <vt:lpstr>幼圆</vt:lpstr>
      <vt:lpstr>Arial</vt:lpstr>
      <vt:lpstr>Calibri</vt:lpstr>
      <vt:lpstr>Calibri Light</vt:lpstr>
      <vt:lpstr>站酷快乐体2016修订版</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kino meno</dc:creator>
  <cp:lastModifiedBy>kino meno</cp:lastModifiedBy>
  <cp:revision>7</cp:revision>
  <dcterms:created xsi:type="dcterms:W3CDTF">2020-04-27T06:01:38Z</dcterms:created>
  <dcterms:modified xsi:type="dcterms:W3CDTF">2020-05-15T03:45:21Z</dcterms:modified>
</cp:coreProperties>
</file>