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3" r:id="rId2"/>
    <p:sldId id="281" r:id="rId3"/>
    <p:sldId id="284" r:id="rId4"/>
    <p:sldId id="288" r:id="rId5"/>
    <p:sldId id="285" r:id="rId6"/>
    <p:sldId id="286" r:id="rId7"/>
    <p:sldId id="287" r:id="rId8"/>
    <p:sldId id="282" r:id="rId9"/>
  </p:sldIdLst>
  <p:sldSz cx="9144000" cy="5143500" type="screen16x9"/>
  <p:notesSz cx="6858000" cy="9144000"/>
  <p:defaultTextStyle>
    <a:defPPr>
      <a:defRPr lang="zh-Han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00A600"/>
    <a:srgbClr val="149423"/>
    <a:srgbClr val="33CC33"/>
    <a:srgbClr val="56B60E"/>
    <a:srgbClr val="156B13"/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5273" autoAdjust="0"/>
  </p:normalViewPr>
  <p:slideViewPr>
    <p:cSldViewPr>
      <p:cViewPr>
        <p:scale>
          <a:sx n="103" d="100"/>
          <a:sy n="103" d="100"/>
        </p:scale>
        <p:origin x="-408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an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5D1AC-FAB0-7449-9861-CC29E5A94217}" type="datetimeFigureOut">
              <a:rPr kumimoji="1" lang="zh-Hans" altLang="en-US" smtClean="0"/>
              <a:t>2016/2/3</a:t>
            </a:fld>
            <a:endParaRPr kumimoji="1" lang="zh-Hans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Hans" altLang="en-US" smtClean="0"/>
              <a:t>单击此处编辑母版文本样式</a:t>
            </a:r>
          </a:p>
          <a:p>
            <a:pPr lvl="1"/>
            <a:r>
              <a:rPr kumimoji="1" lang="zh-Hans" altLang="en-US" smtClean="0"/>
              <a:t>二级</a:t>
            </a:r>
          </a:p>
          <a:p>
            <a:pPr lvl="2"/>
            <a:r>
              <a:rPr kumimoji="1" lang="zh-Hans" altLang="en-US" smtClean="0"/>
              <a:t>三级</a:t>
            </a:r>
          </a:p>
          <a:p>
            <a:pPr lvl="3"/>
            <a:r>
              <a:rPr kumimoji="1" lang="zh-Hans" altLang="en-US" smtClean="0"/>
              <a:t>四级</a:t>
            </a:r>
          </a:p>
          <a:p>
            <a:pPr lvl="4"/>
            <a:r>
              <a:rPr kumimoji="1" lang="zh-Hans" altLang="en-US" smtClean="0"/>
              <a:t>五级</a:t>
            </a:r>
            <a:endParaRPr kumimoji="1"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ans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17185-D629-6442-BA86-61EFDD167D75}" type="slidenum">
              <a:rPr kumimoji="1" lang="zh-Hans" altLang="en-US" smtClean="0"/>
              <a:t>‹#›</a:t>
            </a:fld>
            <a:endParaRPr kumimoji="1" lang="zh-Hans" altLang="en-US"/>
          </a:p>
        </p:txBody>
      </p:sp>
    </p:spTree>
    <p:extLst>
      <p:ext uri="{BB962C8B-B14F-4D97-AF65-F5344CB8AC3E}">
        <p14:creationId xmlns:p14="http://schemas.microsoft.com/office/powerpoint/2010/main" val="258818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Hans" altLang="en-US" smtClean="0"/>
              <a:t>单击此处编辑母版副标题样式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E68-AF87-45A6-AB94-7AA60B758F77}" type="datetime1">
              <a:rPr lang="en-US" altLang="zh-Hans" smtClean="0"/>
              <a:t>2/3/2016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12E-193A-440A-907E-80C2691B7B63}" type="datetime1">
              <a:rPr lang="en-US" altLang="zh-Hans" smtClean="0"/>
              <a:t>2/3/2016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275-1441-4A26-AB15-21011E5237DA}" type="datetime1">
              <a:rPr lang="en-US" altLang="zh-Hans" smtClean="0"/>
              <a:t>2/3/2016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gradFill flip="none" rotWithShape="1">
          <a:gsLst>
            <a:gs pos="0">
              <a:srgbClr val="56B60E"/>
            </a:gs>
            <a:gs pos="38000">
              <a:srgbClr val="149423"/>
            </a:gs>
            <a:gs pos="100000">
              <a:schemeClr val="accent3">
                <a:lumMod val="50000"/>
              </a:schemeClr>
            </a:gs>
            <a:gs pos="85000">
              <a:srgbClr val="156B13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5951" y="1995687"/>
            <a:ext cx="8291264" cy="720079"/>
          </a:xfrm>
        </p:spPr>
        <p:txBody>
          <a:bodyPr>
            <a:noAutofit/>
          </a:bodyPr>
          <a:lstStyle>
            <a:lvl1pPr algn="ctr">
              <a:defRPr sz="4000" b="1" baseline="0">
                <a:solidFill>
                  <a:srgbClr val="FFFFFF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Enter</a:t>
            </a:r>
            <a:r>
              <a:rPr lang="zh-Hans" altLang="en-US" dirty="0" smtClean="0"/>
              <a:t> </a:t>
            </a:r>
            <a:r>
              <a:rPr lang="en-US" altLang="zh-Hans" dirty="0" smtClean="0"/>
              <a:t>Your Subject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147814"/>
            <a:ext cx="8363272" cy="40169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Ligh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ans" dirty="0" smtClean="0"/>
              <a:t>Enter</a:t>
            </a:r>
            <a:r>
              <a:rPr lang="zh-Hans" altLang="en-US" dirty="0" smtClean="0"/>
              <a:t> </a:t>
            </a:r>
            <a:r>
              <a:rPr lang="en-US" altLang="zh-Hans" dirty="0" smtClean="0"/>
              <a:t>Your</a:t>
            </a:r>
            <a:r>
              <a:rPr lang="zh-Hans" altLang="en-US" dirty="0" smtClean="0"/>
              <a:t> </a:t>
            </a:r>
            <a:r>
              <a:rPr lang="en-US" altLang="zh-Hans" dirty="0" smtClean="0"/>
              <a:t>Name</a:t>
            </a:r>
            <a:r>
              <a:rPr lang="zh-Hans" altLang="en-US" dirty="0" smtClean="0"/>
              <a:t> </a:t>
            </a:r>
            <a:r>
              <a:rPr lang="en-US" altLang="zh-Hans" dirty="0" smtClean="0"/>
              <a:t>Here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2901" y="4788107"/>
            <a:ext cx="360804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© 2015 </a:t>
            </a:r>
            <a:r>
              <a:rPr lang="en-US" dirty="0" err="1" smtClean="0"/>
              <a:t>MoboTap</a:t>
            </a:r>
            <a:r>
              <a:rPr lang="en-US" dirty="0" smtClean="0"/>
              <a:t> Inc. All Rights Reserved. </a:t>
            </a:r>
            <a:endParaRPr lang="en-US" dirty="0"/>
          </a:p>
        </p:txBody>
      </p:sp>
      <p:sp>
        <p:nvSpPr>
          <p:cNvPr id="13" name="内容占位符 14"/>
          <p:cNvSpPr>
            <a:spLocks noGrp="1"/>
          </p:cNvSpPr>
          <p:nvPr>
            <p:ph sz="quarter" idx="14" hasCustomPrompt="1"/>
          </p:nvPr>
        </p:nvSpPr>
        <p:spPr>
          <a:xfrm>
            <a:off x="457200" y="2838168"/>
            <a:ext cx="8244372" cy="23763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kumimoji="1" lang="en-US" altLang="zh-Hans" dirty="0" smtClean="0"/>
              <a:t>Enter</a:t>
            </a:r>
            <a:r>
              <a:rPr kumimoji="1" lang="zh-Hans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en-US" altLang="zh-Hans" dirty="0" smtClean="0"/>
              <a:t>our Team Mission Or Your Product Definition</a:t>
            </a:r>
            <a:endParaRPr kumimoji="1" lang="zh-Hans" altLang="en-US" dirty="0"/>
          </a:p>
        </p:txBody>
      </p:sp>
      <p:pic>
        <p:nvPicPr>
          <p:cNvPr id="1029" name="Picture 5" descr="C:\Users\lqcheng\Desktop\images20141221170957049_info300X300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41" y="4784536"/>
            <a:ext cx="267493" cy="2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 rot="2700000">
            <a:off x="3590408" y="1590158"/>
            <a:ext cx="1963182" cy="19631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 rot="2700000">
            <a:off x="3464735" y="1464485"/>
            <a:ext cx="2214528" cy="221452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4389197" y="3779969"/>
            <a:ext cx="368776" cy="179960"/>
          </a:xfrm>
          <a:custGeom>
            <a:avLst/>
            <a:gdLst>
              <a:gd name="connsiteX0" fmla="*/ 0 w 288032"/>
              <a:gd name="connsiteY0" fmla="*/ 219804 h 219804"/>
              <a:gd name="connsiteX1" fmla="*/ 144016 w 288032"/>
              <a:gd name="connsiteY1" fmla="*/ 0 h 219804"/>
              <a:gd name="connsiteX2" fmla="*/ 288032 w 288032"/>
              <a:gd name="connsiteY2" fmla="*/ 219804 h 219804"/>
              <a:gd name="connsiteX3" fmla="*/ 0 w 288032"/>
              <a:gd name="connsiteY3" fmla="*/ 219804 h 219804"/>
              <a:gd name="connsiteX0" fmla="*/ 0 w 364232"/>
              <a:gd name="connsiteY0" fmla="*/ 216629 h 219804"/>
              <a:gd name="connsiteX1" fmla="*/ 220216 w 364232"/>
              <a:gd name="connsiteY1" fmla="*/ 0 h 219804"/>
              <a:gd name="connsiteX2" fmla="*/ 364232 w 364232"/>
              <a:gd name="connsiteY2" fmla="*/ 219804 h 219804"/>
              <a:gd name="connsiteX3" fmla="*/ 0 w 364232"/>
              <a:gd name="connsiteY3" fmla="*/ 216629 h 219804"/>
              <a:gd name="connsiteX0" fmla="*/ 0 w 434082"/>
              <a:gd name="connsiteY0" fmla="*/ 216629 h 216629"/>
              <a:gd name="connsiteX1" fmla="*/ 220216 w 434082"/>
              <a:gd name="connsiteY1" fmla="*/ 0 h 216629"/>
              <a:gd name="connsiteX2" fmla="*/ 434082 w 434082"/>
              <a:gd name="connsiteY2" fmla="*/ 210279 h 216629"/>
              <a:gd name="connsiteX3" fmla="*/ 0 w 434082"/>
              <a:gd name="connsiteY3" fmla="*/ 216629 h 216629"/>
              <a:gd name="connsiteX0" fmla="*/ 0 w 424557"/>
              <a:gd name="connsiteY0" fmla="*/ 207104 h 210279"/>
              <a:gd name="connsiteX1" fmla="*/ 210691 w 424557"/>
              <a:gd name="connsiteY1" fmla="*/ 0 h 210279"/>
              <a:gd name="connsiteX2" fmla="*/ 424557 w 424557"/>
              <a:gd name="connsiteY2" fmla="*/ 210279 h 210279"/>
              <a:gd name="connsiteX3" fmla="*/ 0 w 424557"/>
              <a:gd name="connsiteY3" fmla="*/ 207104 h 210279"/>
              <a:gd name="connsiteX0" fmla="*/ 0 w 430907"/>
              <a:gd name="connsiteY0" fmla="*/ 210279 h 210279"/>
              <a:gd name="connsiteX1" fmla="*/ 217041 w 430907"/>
              <a:gd name="connsiteY1" fmla="*/ 0 h 210279"/>
              <a:gd name="connsiteX2" fmla="*/ 430907 w 430907"/>
              <a:gd name="connsiteY2" fmla="*/ 210279 h 210279"/>
              <a:gd name="connsiteX3" fmla="*/ 0 w 430907"/>
              <a:gd name="connsiteY3" fmla="*/ 210279 h 21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07" h="210279">
                <a:moveTo>
                  <a:pt x="0" y="210279"/>
                </a:moveTo>
                <a:lnTo>
                  <a:pt x="217041" y="0"/>
                </a:lnTo>
                <a:lnTo>
                  <a:pt x="430907" y="210279"/>
                </a:lnTo>
                <a:lnTo>
                  <a:pt x="0" y="2102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0" y="1419622"/>
            <a:ext cx="3730495" cy="372387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V="1">
            <a:off x="5436096" y="0"/>
            <a:ext cx="3707904" cy="370132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8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82A-AA59-453C-81CD-EFE1CF1A0918}" type="datetime1">
              <a:rPr lang="en-US" altLang="zh-CN" smtClean="0"/>
              <a:t>2/3/2016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77490" y="726281"/>
            <a:ext cx="7854950" cy="3954066"/>
          </a:xfrm>
        </p:spPr>
        <p:txBody>
          <a:bodyPr/>
          <a:lstStyle>
            <a:lvl1pPr marL="0" indent="0">
              <a:buNone/>
              <a:defRPr>
                <a:solidFill>
                  <a:srgbClr val="00A600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24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738605" y="700807"/>
            <a:ext cx="2526907" cy="0"/>
          </a:xfrm>
          <a:prstGeom prst="line">
            <a:avLst/>
          </a:prstGeom>
          <a:ln w="12700" cap="rnd"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5569768" y="699542"/>
            <a:ext cx="2946623" cy="0"/>
          </a:xfrm>
          <a:prstGeom prst="line">
            <a:avLst/>
          </a:prstGeom>
          <a:ln w="12700" cap="rnd">
            <a:head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3337520" y="670110"/>
            <a:ext cx="2160240" cy="58864"/>
          </a:xfrm>
          <a:custGeom>
            <a:avLst/>
            <a:gdLst>
              <a:gd name="connsiteX0" fmla="*/ 0 w 2160240"/>
              <a:gd name="connsiteY0" fmla="*/ 0 h 58864"/>
              <a:gd name="connsiteX1" fmla="*/ 2160240 w 2160240"/>
              <a:gd name="connsiteY1" fmla="*/ 0 h 58864"/>
              <a:gd name="connsiteX2" fmla="*/ 2160240 w 2160240"/>
              <a:gd name="connsiteY2" fmla="*/ 58864 h 58864"/>
              <a:gd name="connsiteX3" fmla="*/ 0 w 2160240"/>
              <a:gd name="connsiteY3" fmla="*/ 58864 h 58864"/>
              <a:gd name="connsiteX4" fmla="*/ 0 w 2160240"/>
              <a:gd name="connsiteY4" fmla="*/ 0 h 58864"/>
              <a:gd name="connsiteX0" fmla="*/ 0 w 2160240"/>
              <a:gd name="connsiteY0" fmla="*/ 0 h 58864"/>
              <a:gd name="connsiteX1" fmla="*/ 2072134 w 2160240"/>
              <a:gd name="connsiteY1" fmla="*/ 0 h 58864"/>
              <a:gd name="connsiteX2" fmla="*/ 2160240 w 2160240"/>
              <a:gd name="connsiteY2" fmla="*/ 58864 h 58864"/>
              <a:gd name="connsiteX3" fmla="*/ 0 w 2160240"/>
              <a:gd name="connsiteY3" fmla="*/ 58864 h 58864"/>
              <a:gd name="connsiteX4" fmla="*/ 0 w 2160240"/>
              <a:gd name="connsiteY4" fmla="*/ 0 h 58864"/>
              <a:gd name="connsiteX0" fmla="*/ 0 w 2160240"/>
              <a:gd name="connsiteY0" fmla="*/ 0 h 58864"/>
              <a:gd name="connsiteX1" fmla="*/ 2072134 w 2160240"/>
              <a:gd name="connsiteY1" fmla="*/ 0 h 58864"/>
              <a:gd name="connsiteX2" fmla="*/ 2160240 w 2160240"/>
              <a:gd name="connsiteY2" fmla="*/ 58864 h 58864"/>
              <a:gd name="connsiteX3" fmla="*/ 73819 w 2160240"/>
              <a:gd name="connsiteY3" fmla="*/ 56483 h 58864"/>
              <a:gd name="connsiteX4" fmla="*/ 0 w 2160240"/>
              <a:gd name="connsiteY4" fmla="*/ 0 h 5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40" h="58864">
                <a:moveTo>
                  <a:pt x="0" y="0"/>
                </a:moveTo>
                <a:lnTo>
                  <a:pt x="2072134" y="0"/>
                </a:lnTo>
                <a:lnTo>
                  <a:pt x="2160240" y="58864"/>
                </a:lnTo>
                <a:lnTo>
                  <a:pt x="73819" y="5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CC66"/>
              </a:gs>
              <a:gs pos="100000">
                <a:srgbClr val="33CC33"/>
              </a:gs>
              <a:gs pos="51000">
                <a:srgbClr val="156B1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21896" y="568911"/>
            <a:ext cx="1794495" cy="2160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rot="10800000">
            <a:off x="673223" y="592795"/>
            <a:ext cx="1722487" cy="2160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24" y="36621"/>
            <a:ext cx="7847999" cy="621000"/>
          </a:xfrm>
        </p:spPr>
        <p:txBody>
          <a:bodyPr>
            <a:normAutofit/>
          </a:bodyPr>
          <a:lstStyle>
            <a:lvl1pPr marL="0" algn="ctr" defTabSz="457200" rtl="0" eaLnBrk="1" latinLnBrk="0" hangingPunct="1">
              <a:defRPr lang="en-US" sz="3600" kern="1200" dirty="0">
                <a:solidFill>
                  <a:srgbClr val="00A600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5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45C-F10D-4FAB-AF93-E41992027274}" type="datetime1">
              <a:rPr lang="en-US" altLang="zh-Hans" smtClean="0"/>
              <a:t>2/3/2016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2678-76A1-4FF1-A5C7-45420F46BA0A}" type="datetime1">
              <a:rPr lang="en-US" altLang="zh-Hans" smtClean="0"/>
              <a:t>2/3/2016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5B6E-8516-4DE6-843C-0743C3D46C37}" type="datetime1">
              <a:rPr lang="en-US" altLang="zh-Hans" smtClean="0"/>
              <a:t>2/3/2016</a:t>
            </a:fld>
            <a:endParaRPr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86C7-4C9F-49BE-9C37-20C22E3837BA}" type="datetime1">
              <a:rPr lang="en-US" altLang="zh-Hans" smtClean="0"/>
              <a:t>2/3/2016</a:t>
            </a:fld>
            <a:endParaRPr lang="zh-Han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567-56FC-4783-A3A4-6DB2F35B9DEE}" type="datetime1">
              <a:rPr lang="en-US" altLang="zh-Hans" smtClean="0"/>
              <a:t>2/3/2016</a:t>
            </a:fld>
            <a:endParaRPr lang="zh-Han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rgbClr val="56B60E"/>
            </a:gs>
            <a:gs pos="25000">
              <a:srgbClr val="149423"/>
            </a:gs>
            <a:gs pos="91000">
              <a:srgbClr val="156B1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FB5-3BAE-4480-8316-500293AFE676}" type="datetime1">
              <a:rPr lang="en-US" altLang="zh-Hans" smtClean="0"/>
              <a:t>2/3/2016</a:t>
            </a:fld>
            <a:endParaRPr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4D07-524D-442D-82BD-2D702CA95343}" type="datetime1">
              <a:rPr lang="en-US" altLang="zh-Hans" smtClean="0"/>
              <a:t>2/3/2016</a:t>
            </a:fld>
            <a:endParaRPr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0701-258D-404B-A90B-91FC88713B93}" type="datetime1">
              <a:rPr lang="en-US" altLang="zh-Hans" smtClean="0"/>
              <a:t>2/3/2016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995686"/>
            <a:ext cx="8291264" cy="720079"/>
          </a:xfrm>
        </p:spPr>
        <p:txBody>
          <a:bodyPr/>
          <a:lstStyle/>
          <a:p>
            <a:r>
              <a:rPr lang="zh-CN" altLang="en-US" dirty="0" smtClean="0"/>
              <a:t>异步任务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协程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4168" y="3147814"/>
            <a:ext cx="1008112" cy="401695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zh-CN" altLang="en-US" dirty="0" smtClean="0"/>
              <a:t>史国富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2016 </a:t>
            </a:r>
            <a:r>
              <a:rPr lang="en-US" dirty="0" err="1" smtClean="0"/>
              <a:t>MoboTap</a:t>
            </a:r>
            <a:r>
              <a:rPr lang="en-US" dirty="0" smtClean="0"/>
              <a:t> Inc.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函数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    函数的调用，在</a:t>
            </a:r>
            <a:r>
              <a:rPr lang="zh-CN" altLang="en-US" dirty="0"/>
              <a:t>所有语言中都是层级</a:t>
            </a:r>
            <a:r>
              <a:rPr lang="zh-CN" altLang="en-US" dirty="0" smtClean="0"/>
              <a:t>调用，</a:t>
            </a:r>
            <a:r>
              <a:rPr lang="zh-CN" altLang="en-US" dirty="0"/>
              <a:t>是通过栈实现的，一个线程就是执行一</a:t>
            </a:r>
            <a:r>
              <a:rPr lang="zh-CN" altLang="en-US" dirty="0" smtClean="0"/>
              <a:t>个函数。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/>
              <a:t>函数</a:t>
            </a:r>
            <a:r>
              <a:rPr lang="zh-CN" altLang="en-US" dirty="0" smtClean="0"/>
              <a:t>调用</a:t>
            </a:r>
            <a:r>
              <a:rPr lang="zh-CN" altLang="en-US" dirty="0"/>
              <a:t>总是一个入口，一次返回，调用顺序是明确的。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zh-Han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异步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个可以无需等待被调用函数的返回值就让操作继续进行的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有些</a:t>
            </a:r>
            <a:r>
              <a:rPr lang="zh-CN" altLang="en-US" dirty="0"/>
              <a:t>处理比较耗时。调用这种处理代码时，调用方如果站在那里苦苦等待，会严重影响程序性能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很多</a:t>
            </a:r>
            <a:r>
              <a:rPr lang="zh-CN" altLang="en-US" dirty="0"/>
              <a:t>场景为了不阻塞，都需要异步回调</a:t>
            </a:r>
            <a:r>
              <a:rPr lang="zh-CN" altLang="en-US" dirty="0" smtClean="0"/>
              <a:t>机制。</a:t>
            </a:r>
            <a:endParaRPr lang="zh-CN" alt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zh-Han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smtClean="0"/>
              <a:t>异步模块</a:t>
            </a:r>
            <a:r>
              <a:rPr lang="en-US" altLang="zh-CN" dirty="0" smtClean="0"/>
              <a:t>RQ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40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生成器</a:t>
            </a:r>
            <a:r>
              <a:rPr lang="en-US" altLang="zh-CN" dirty="0" smtClean="0"/>
              <a:t>yield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15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协程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协</a:t>
            </a:r>
            <a:r>
              <a:rPr lang="zh-CN" altLang="en-US" dirty="0"/>
              <a:t>程不同于线程</a:t>
            </a:r>
            <a:r>
              <a:rPr lang="zh-CN" altLang="en-US" dirty="0" smtClean="0"/>
              <a:t>的是，线程是抢占</a:t>
            </a:r>
            <a:r>
              <a:rPr lang="zh-CN" altLang="en-US" dirty="0"/>
              <a:t>式的调度，而协程是协同式的调度，也就是说，协程需要自己做调度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实现的大致思想</a:t>
            </a:r>
            <a:r>
              <a:rPr lang="zh-CN" altLang="en-US" dirty="0"/>
              <a:t>都是用</a:t>
            </a:r>
            <a:r>
              <a:rPr lang="en-US" altLang="zh-CN" smtClean="0"/>
              <a:t>yield</a:t>
            </a:r>
            <a:r>
              <a:rPr lang="zh-CN" altLang="en-US" dirty="0"/>
              <a:t>来暂停当前执行的程序，转而执行另一个，再在恰当的时候（可以控制）回来</a:t>
            </a:r>
            <a:r>
              <a:rPr lang="zh-CN" altLang="en-US" dirty="0" smtClean="0"/>
              <a:t>执行。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8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协程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07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211710"/>
            <a:ext cx="8291264" cy="720079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Thanks!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2901" y="4788107"/>
            <a:ext cx="360804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© 2016 </a:t>
            </a:r>
            <a:r>
              <a:rPr lang="en-US" dirty="0" err="1" smtClean="0"/>
              <a:t>MoboTap</a:t>
            </a:r>
            <a:r>
              <a:rPr lang="en-US" dirty="0" smtClean="0"/>
              <a:t> Inc.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00A8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90</Words>
  <Application>Microsoft Office PowerPoint</Application>
  <PresentationFormat>全屏显示(16:9)</PresentationFormat>
  <Paragraphs>20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异步任务/协程</vt:lpstr>
      <vt:lpstr>函数调用</vt:lpstr>
      <vt:lpstr>异步</vt:lpstr>
      <vt:lpstr>异步模块RQ</vt:lpstr>
      <vt:lpstr>生成器yield</vt:lpstr>
      <vt:lpstr>协程</vt:lpstr>
      <vt:lpstr>协程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 Search Weekly Update</dc:title>
  <dc:creator>Quan Yuan(PM)</dc:creator>
  <cp:lastModifiedBy>shiguofu</cp:lastModifiedBy>
  <cp:revision>571</cp:revision>
  <dcterms:created xsi:type="dcterms:W3CDTF">2014-07-25T06:57:36Z</dcterms:created>
  <dcterms:modified xsi:type="dcterms:W3CDTF">2016-02-03T16:03:56Z</dcterms:modified>
</cp:coreProperties>
</file>