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60"/>
  </p:normalViewPr>
  <p:slideViewPr>
    <p:cSldViewPr snapToGrid="0">
      <p:cViewPr>
        <p:scale>
          <a:sx n="125" d="100"/>
          <a:sy n="125" d="100"/>
        </p:scale>
        <p:origin x="-2322" y="24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28D18-FC11-458D-B9BC-3884B21E4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B47A223-295B-44AB-B3B4-310D369A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EE8693-BEA8-42E3-BC47-C4E893DC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35B145-B435-470A-856C-ED7085F3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9BBAF0E-4FAC-40C2-B447-DE6395417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3412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06CA3-907D-421D-9453-AA5482E1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2A6A45-1C66-4A2D-9674-A54868AAA1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36AD43-A3F2-4B3E-A4A9-E643B22C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6B6322-5981-473F-A3CF-FC21A89F0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C61407-A5F6-4914-A729-1EB62409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65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A84C18B-F4ED-40EE-BBE4-4FAC2C54F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4796828-D69B-415E-82FC-7BCB78D90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C8C521-03C4-4DE0-B200-D555DB13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A1CF66-1EA3-41B5-B4A1-2DA1295C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79AB89-32A4-4401-874B-89502B847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9978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B248C-F364-4408-9B86-D7ED94ACB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8E3BB-EA16-45E1-8F5B-C2B540A00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BD2849-2468-4636-B3A6-E2B3A214C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BE164F-E131-4D0F-95A8-092E279CD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6F9757-E60E-4F86-8020-9DD9E45B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927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2447E-7FF8-403B-9105-6B1A546C4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55BD1F-83BD-40F5-9554-6A3CF9F35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EEF6BE-F545-406C-80C2-4D23038AC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5398CD3-37EC-4791-AE63-BE1F4614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459EAA-F776-4CE8-8DC0-2C874322F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8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A04EF3-8977-458F-915C-DCBA8B4B2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A6C981-2340-4295-9484-A756541428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EE738CA-BFCF-45A0-AC6F-E4BEFCB50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A90BC27-6303-4FC4-9B62-1A4BE1CC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63C3483-328F-4EE4-9559-8FE0803AD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3777C6-1F93-4B45-8BC4-5C6C3F00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7944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92DAF8-8F59-457F-AD66-9CD09200C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103C85-F002-4FB8-9E9C-D80FF3EE3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1334B7-2F43-4BD9-A732-9942C1E1E0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70BF7C6-DA0A-4796-AF2B-7853BFF38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E7EA76B-F8A3-44FE-A611-ED31E4639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976961B-B280-45CF-9F67-E3FF3CA1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48815B0-A572-4F96-9B41-A94657326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5FB6422-258F-4215-84A1-BF7F6DE2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425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6AC3D-E279-476E-ACFF-F2FF424CE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01EAD0E-61D4-48FC-9D9B-408D7C30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B2141A5-4697-4963-A2B1-391138F7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BD928-2F7E-43D0-B57C-8B819798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04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2A9FAFB-354C-4DF3-8306-C8B981293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F2CFB4F-C53C-44B3-94B8-4D8AC8244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8530CD9-B982-4442-825F-543A05102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182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2D00E-F3E3-463F-AC61-E3BEB46AA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00EADDA-4ACE-45B5-8B18-7B9DBE0A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442503C-ABF5-4077-A29B-1C2E9F007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9163CB2-A8CE-4C31-BD79-3BD014D2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658944-F674-44E0-B7FE-97BB16367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827A-0DBE-4B3C-BFCD-BA209F54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11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A440E0-BC4D-4B67-BAD3-733D27A3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28D66F8-CB78-4927-872D-814FBC7D7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36755B4-0576-4FA2-B5AA-3267EB8E1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435CD-78DE-4829-AA9E-C023DA462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9DCEE5-FD6A-4768-91F6-998D91E04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38A13CD-976B-470D-816F-9502DF8D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88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C3D0040-A9D0-4C0D-B787-78CA5FAA5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C208DD-DBED-4ECA-8A96-C4AA08526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2634D9-6C37-4407-BEF1-B9FD85FEA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81EAF-9B29-428C-9502-BD785C0F400B}" type="datetimeFigureOut">
              <a:rPr kumimoji="1" lang="ja-JP" altLang="en-US" smtClean="0"/>
              <a:t>2021/11/2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331379-4A12-4C3D-9DF4-6C3533BCDE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9B9753-8942-4B63-BDCA-3A8FE3B053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AA856-09F8-4C2A-AA43-F87B5FD4BBB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131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&#10;&#10;自動的に生成された説明">
            <a:extLst>
              <a:ext uri="{FF2B5EF4-FFF2-40B4-BE49-F238E27FC236}">
                <a16:creationId xmlns:a16="http://schemas.microsoft.com/office/drawing/2014/main" id="{A0DDFB7A-D1A3-4618-8B83-A2596C8010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5273" y="1760216"/>
            <a:ext cx="2441453" cy="333756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5D09D06F-0BAF-45FF-A410-802888235437}"/>
              </a:ext>
            </a:extLst>
          </p:cNvPr>
          <p:cNvCxnSpPr/>
          <p:nvPr/>
        </p:nvCxnSpPr>
        <p:spPr>
          <a:xfrm>
            <a:off x="4743450" y="3587750"/>
            <a:ext cx="711200" cy="43815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8289B7-8C96-4849-89DA-2DACF2A3EBE7}"/>
              </a:ext>
            </a:extLst>
          </p:cNvPr>
          <p:cNvSpPr txBox="1"/>
          <p:nvPr/>
        </p:nvSpPr>
        <p:spPr>
          <a:xfrm>
            <a:off x="3488433" y="3218418"/>
            <a:ext cx="138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rgbClr val="FF0000"/>
                </a:solidFill>
              </a:rPr>
              <a:t>フレーム</a:t>
            </a:r>
            <a:r>
              <a:rPr kumimoji="1" lang="en-US" altLang="ja-JP" dirty="0">
                <a:solidFill>
                  <a:srgbClr val="FF0000"/>
                </a:solidFill>
              </a:rPr>
              <a:t>A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588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T20190069463</dc:creator>
  <cp:lastModifiedBy>T20190069463</cp:lastModifiedBy>
  <cp:revision>1</cp:revision>
  <dcterms:created xsi:type="dcterms:W3CDTF">2021-11-02T02:34:29Z</dcterms:created>
  <dcterms:modified xsi:type="dcterms:W3CDTF">2021-11-02T02:35:21Z</dcterms:modified>
</cp:coreProperties>
</file>