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5228b44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5228b44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5228b44a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5228b44a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indico.physics.brown.edu/e/AIWinterSchool2025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hyperlink" Target="https://physics.brown.edu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762250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Brown Physics CFPU AI Winter School 2025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780792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CFPU Director, Prof Rick Gaitskell</a:t>
            </a:r>
            <a:br>
              <a:rPr lang="en" sz="2400"/>
            </a:br>
            <a:r>
              <a:rPr lang="en" sz="2400"/>
              <a:t>Dept of Physics, Brown University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00" y="0"/>
            <a:ext cx="2234872" cy="16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747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Target Participants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6141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During this Winter School we will be showing a number of case studies of application of AI Machine Learning techniques in areas of physics.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Our target participants are graduate and advance undergraduate students, but others are welcome.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Similar to the use of more conventional statistical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techniques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we want to make sure that students are very comfortable understanding and 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applying</a:t>
            </a:r>
            <a:r>
              <a:rPr b="0" lang="en" sz="1700">
                <a:latin typeface="Lato"/>
                <a:ea typeface="Lato"/>
                <a:cs typeface="Lato"/>
                <a:sym typeface="Lato"/>
              </a:rPr>
              <a:t> techniques from Machine Learning.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700">
                <a:latin typeface="Lato"/>
                <a:ea typeface="Lato"/>
                <a:cs typeface="Lato"/>
                <a:sym typeface="Lato"/>
              </a:rPr>
              <a:t>Details of our modules are shown on the Indico Site…</a:t>
            </a:r>
            <a:endParaRPr b="0"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150" y="2225650"/>
            <a:ext cx="3890476" cy="29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712150"/>
            <a:ext cx="8608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Indico-hosted Web and Registration</a:t>
            </a:r>
            <a:endParaRPr sz="2400"/>
          </a:p>
        </p:txBody>
      </p:sp>
      <p:sp>
        <p:nvSpPr>
          <p:cNvPr id="87" name="Google Shape;87;p15"/>
          <p:cNvSpPr txBox="1"/>
          <p:nvPr>
            <p:ph idx="4294967295" type="title"/>
          </p:nvPr>
        </p:nvSpPr>
        <p:spPr>
          <a:xfrm>
            <a:off x="535775" y="1480150"/>
            <a:ext cx="61413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Simply Google “Brown Physics CFPU AI Winter School 2025” for Indico site or follow link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https://indico.physics.brown.edu/e/AIWinterSchool2025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 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You must then register in that system in order to get access to Winter School material including notebooks - you need to use email compatible with Google Drive/Colab Python system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Full schedule and links for assistance are available on Indico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7800" y="2225650"/>
            <a:ext cx="3890476" cy="291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450" y="162725"/>
            <a:ext cx="6721100" cy="48180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94" name="Google Shape;94;p16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-208099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1643100" y="268900"/>
            <a:ext cx="5857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Organization and Support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6"/>
          <p:cNvSpPr txBox="1"/>
          <p:nvPr>
            <p:ph idx="4294967295" type="body"/>
          </p:nvPr>
        </p:nvSpPr>
        <p:spPr>
          <a:xfrm>
            <a:off x="1732350" y="929125"/>
            <a:ext cx="5679300" cy="3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We want to recognize the help and support of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Brown University </a:t>
            </a:r>
            <a:b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Established in 1764. 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Located in Providence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, Rhode Island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Dept of Physics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Chair: Prof Vesna Mitrovic, Home to 31 Faculty and over 100 physics research graduate students as well as many undergraduates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https://physics.brown.edu/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Thanks to many colleagues who have contributed to this School, some of whom will be speaking (or mentioned in the materials)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CFPU, Center for the Fundamental Physics of the Universe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Major thanks goes to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Center Administrator: Ariel Green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, and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Center Fellow: Shawn Dubey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who have worked tirelessly to make this School happen 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Center Director: Prof Rick Gaitskell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Deputy Director: Prof Ian Dell’Antonio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97" name="Google Shape;97;p16"/>
          <p:cNvGrpSpPr/>
          <p:nvPr/>
        </p:nvGrpSpPr>
        <p:grpSpPr>
          <a:xfrm>
            <a:off x="7281363" y="2672310"/>
            <a:ext cx="2212050" cy="2537076"/>
            <a:chOff x="6803275" y="395363"/>
            <a:chExt cx="2212050" cy="2537076"/>
          </a:xfrm>
        </p:grpSpPr>
        <p:pic>
          <p:nvPicPr>
            <p:cNvPr id="98" name="Google Shape;9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9" name="Google Shape;99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Feedback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will be asking for your feedback, via an email at the end of the School. Please reply if you can. It will be very helpful.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83100" y="289150"/>
            <a:ext cx="8622300" cy="42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5"/>
                </a:solidFill>
              </a:rPr>
              <a:t>Kick off with Panel Discussion</a:t>
            </a:r>
            <a:endParaRPr sz="39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b="0" lang="en" sz="2800"/>
            </a:br>
            <a:r>
              <a:rPr b="0" lang="en" sz="2800"/>
              <a:t>"What do we need AI to be capable of to really propel physics forward?"</a:t>
            </a:r>
            <a:endParaRPr b="0" sz="28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800"/>
          </a:p>
        </p:txBody>
      </p:sp>
      <p:grpSp>
        <p:nvGrpSpPr>
          <p:cNvPr id="106" name="Google Shape;106;p17"/>
          <p:cNvGrpSpPr/>
          <p:nvPr/>
        </p:nvGrpSpPr>
        <p:grpSpPr>
          <a:xfrm>
            <a:off x="6781388" y="2464035"/>
            <a:ext cx="2212050" cy="2537076"/>
            <a:chOff x="6803275" y="395363"/>
            <a:chExt cx="2212050" cy="2537076"/>
          </a:xfrm>
        </p:grpSpPr>
        <p:pic>
          <p:nvPicPr>
            <p:cNvPr id="107" name="Google Shape;107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108" name="Google Shape;108;p17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Advice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to up-and-coming physics grad students.What should physicists be most concerned about in this current AI-affected era?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4294967295" type="title"/>
          </p:nvPr>
        </p:nvSpPr>
        <p:spPr>
          <a:xfrm>
            <a:off x="345275" y="93025"/>
            <a:ext cx="7479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Panel Members</a:t>
            </a:r>
            <a:br>
              <a:rPr lang="en" sz="3600">
                <a:solidFill>
                  <a:schemeClr val="dk1"/>
                </a:solidFill>
              </a:rPr>
            </a:br>
            <a:r>
              <a:rPr lang="en" sz="2400">
                <a:solidFill>
                  <a:schemeClr val="dk1"/>
                </a:solidFill>
              </a:rPr>
              <a:t>(Links on our main School Indico page)</a:t>
            </a:r>
            <a:endParaRPr sz="1200"/>
          </a:p>
        </p:txBody>
      </p:sp>
      <p:sp>
        <p:nvSpPr>
          <p:cNvPr id="115" name="Google Shape;115;p18"/>
          <p:cNvSpPr txBox="1"/>
          <p:nvPr>
            <p:ph idx="4294967295" type="title"/>
          </p:nvPr>
        </p:nvSpPr>
        <p:spPr>
          <a:xfrm>
            <a:off x="-305700" y="1117600"/>
            <a:ext cx="8233500" cy="3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Kyle Cranmer (University of Wisconsin-Madison, WI)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Professor of Physics (Particle Physics and Data Science)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Director of Data Science Institute@UMW</a:t>
            </a:r>
            <a:br>
              <a:rPr b="0" lang="en" sz="1300">
                <a:latin typeface="Lato"/>
                <a:ea typeface="Lato"/>
                <a:cs typeface="Lato"/>
                <a:sym typeface="Lato"/>
              </a:rPr>
            </a:b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Jim Halverson (Northeastern University, Boston, MA)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Associate Professor of Physics (Theoretical Particle Physics and Machine Learning)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IB of NSF AI Institute for Artificial Intelligence and Fundamental Interactions</a:t>
            </a:r>
            <a:br>
              <a:rPr b="0" lang="en" sz="1300">
                <a:latin typeface="Lato"/>
                <a:ea typeface="Lato"/>
                <a:cs typeface="Lato"/>
                <a:sym typeface="Lato"/>
              </a:rPr>
            </a:b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300">
                <a:latin typeface="Lato"/>
                <a:ea typeface="Lato"/>
                <a:cs typeface="Lato"/>
                <a:sym typeface="Lato"/>
              </a:rPr>
              <a:t>Max Tegmark (MIT, Boston, MA)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Professor of Physics (Cosmology and Machine Learning)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Senior Investigator NSF AI Institute for Artificial Intelligence and Fundamental Interactions,  MIT Kavli Institute for Astrophysics &amp; Space Research at MIT, Physics of Living Systems @ MIT</a:t>
            </a:r>
            <a:endParaRPr b="0"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-"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Widely-read Author 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including book - 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 Life 3.0: Being Human in the Age of Artificial Intelligence </a:t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9175" y="0"/>
            <a:ext cx="3890476" cy="291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>
            <p:ph idx="4294967295" type="title"/>
          </p:nvPr>
        </p:nvSpPr>
        <p:spPr>
          <a:xfrm>
            <a:off x="99987" y="4308463"/>
            <a:ext cx="79218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300">
                <a:latin typeface="Lato"/>
                <a:ea typeface="Lato"/>
                <a:cs typeface="Lato"/>
                <a:sym typeface="Lato"/>
              </a:rPr>
              <a:t>Moderator: Prof Rick Gaitskell (Brown University), Hazard Professor of Physics, Director of CFPU@Brown, and Faculty 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liaison</a:t>
            </a:r>
            <a:r>
              <a:rPr b="0" lang="en" sz="1300">
                <a:latin typeface="Lato"/>
                <a:ea typeface="Lato"/>
                <a:cs typeface="Lato"/>
                <a:sym typeface="Lato"/>
              </a:rPr>
              <a:t> on Brown Student Machine Learning Initiative</a:t>
            </a:r>
            <a:endParaRPr b="0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