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CC1D6-1A6C-4190-BD74-E5E3A83D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FDEDE-B598-4C7B-A259-5A2CBAD5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85A03D-AFA3-47A9-82C0-A45E8ACD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32E70C-D528-4254-BD81-CEE38090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96150-3B48-4D07-B1F5-FE33F649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6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B9F04-89EA-4BCC-A8B9-AEB4566F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BCD38C-CCF9-4703-9A8A-093492FD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66F73D-C98A-4D8F-AC65-EE66997A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31214-BC74-430A-BE7D-6DF46BCF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EE08A0-4E9B-482B-B72B-0F3245C5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C5E2B6-6517-4B41-AAFA-163BBDDF7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8ADF09-BE00-4353-960E-5AD99B1D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36899C-36D7-4028-ABC4-782D5315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182BF-D36D-48B9-AD14-AC6A3BF3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E74EF2-E18E-48E9-A4D4-631CED97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6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F46E1-ABC7-4FC9-9766-C82543ED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2A6F4-EAD7-472D-A66A-7DDB2F6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8B4072-B23E-407F-A937-FB3CB00C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CD645-DF2D-47F1-B4C0-41F9BA72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F1A78D-F2D6-409A-909A-3A149C04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5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F164F-C5F0-4D39-A5D4-6F3C0466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8C6996-8E93-452B-8410-1870E344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9E6886-82AE-422D-8C70-CAB9D6CF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83CA36-CF34-479D-82B5-20E75B1F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29B31-9403-48B1-A722-C8F82534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7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6E550-F194-469B-AFFF-C09057DC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4A9B9A-D366-45B6-8970-A05AB7978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069CBE-725A-435C-A3A0-265125ACE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7FE355-C011-4E64-9210-0AE9EFCC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694D88-F7F8-4620-976F-F6D117BA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6151AB-ABE7-4946-AA3C-D04E6DFD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947DD-FD89-4BF8-B317-9A24F700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9CB123-4832-410F-B7F5-77A08AA5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BC3E76-ACF6-40D7-AB8F-102E0516F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51B0EF-C0BF-42B8-90BD-6966A9647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806BDF-B11E-4327-98BE-E1242611C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359234-4893-44C6-AD51-FA74B4E9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59986D-6790-4A2B-896D-1FD32DDA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0B3842-683D-46B2-8979-8DA5E23E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F18E0-95D0-4EE8-9F71-63A299AF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4A146F-21F7-44F4-9F6A-2A35A642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89BB60-F4C9-4D7D-BB2F-03A023DA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B66DF6-B51A-4CFB-AAC6-9B1CB1FB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10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F49986-56AA-48EF-955D-984A50CE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AE4B2A-61DB-42C2-BCDC-4F6B449D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F6A56A-068A-4D8A-AB37-00049A1A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49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0E1AA-D722-4246-9FB0-58FA612C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8A4D7-3D02-4155-9E21-8FDC3F89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E6A97D-1343-463B-AE81-652016BD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608EA9-D3F5-479B-A1A0-D1B7A23E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3C63D4-7173-48DB-9AD2-3CD30456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D4013C-5C71-43A3-9E09-BBCEC2C3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8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ED4B6-B729-4D37-927E-F69A3385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CE0598-20B9-4A67-8568-BFE375164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61EB5E-AE49-4E8F-B0BA-9AB9AA179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AABC26-DE6E-4C6D-AFC2-1C897DD5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04771F-6111-4AE1-9BB0-E6D2BB5E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560028-3645-438E-A931-40E95A19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9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5322CD-620E-40F5-918C-B07C978A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1FE143-E2F1-4048-AF9B-6C832222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014FF8-30FC-4A70-9019-FF413B939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3979-9EEA-422F-9B89-F32F678B3DF6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0F4B83-149A-4114-BA81-38A0E307D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9D818F-44E0-411B-87BF-92769F4ED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671EC-01E7-49D0-87CB-98D602566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24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zh-tw/windows/desktop/api/Winreg/nf-winreg-regenumkeyex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windows/desktop/api/Winreg/nf-winreg-regsavekeyexa" TargetMode="External"/><Relationship Id="rId2" Type="http://schemas.openxmlformats.org/officeDocument/2006/relationships/hyperlink" Target="https://docs.microsoft.com/zh-tw/windows/desktop/api/Winreg/nf-winreg-regsavekey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59EA0-4E67-4DA1-B25A-41681EE66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Windows registry analysis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A20F47-EA58-4A73-8F8B-54317A208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10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EE5AA-6D76-43DC-82C2-5939CF30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從登錄中取出資料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9E7483-9A66-48D8-9BD5-EB8A0303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若要從登錄取出資料，應用程式通常會列舉金鑰的子機碼，直到它找到特定的子機碼，然後從與其相關聯的值取得資料。 應用程式可以呼叫 </a:t>
            </a:r>
            <a:r>
              <a:rPr lang="en-US" altLang="zh-TW" b="1" i="0" u="none" strike="noStrike" dirty="0" err="1">
                <a:effectLst/>
                <a:latin typeface="Segoe UI" panose="020B0502040204020203" pitchFamily="34" charset="0"/>
                <a:hlinkClick r:id="rId2"/>
              </a:rPr>
              <a:t>RegEnumKeyEx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函式來列舉指定機碼的子機碼。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92F2A7-C4ED-4CFB-9087-4B7A4CB6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81" y="3213113"/>
            <a:ext cx="591585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C5FFE-D959-47A7-9DEA-9A47487B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登錄檔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62AFA-7830-4761-BCF5-29667256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若要將金鑰和其子機碼和值儲存至登錄檔，應用程式可以呼叫 </a:t>
            </a:r>
            <a:r>
              <a:rPr lang="en-US" altLang="zh-TW" b="1" i="0" u="none" strike="noStrike" dirty="0" err="1">
                <a:effectLst/>
                <a:latin typeface="Segoe UI" panose="020B0502040204020203" pitchFamily="34" charset="0"/>
                <a:hlinkClick r:id="rId2"/>
              </a:rPr>
              <a:t>RegSaveKey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或 </a:t>
            </a:r>
            <a:r>
              <a:rPr lang="en-US" altLang="zh-TW" b="1" i="0" u="none" strike="noStrike" dirty="0" err="1">
                <a:effectLst/>
                <a:latin typeface="Segoe UI" panose="020B0502040204020203" pitchFamily="34" charset="0"/>
                <a:hlinkClick r:id="rId3"/>
              </a:rPr>
              <a:t>RegSaveKeyEx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函式。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F23781-9340-4E68-B83C-70A7BD498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15" y="3042535"/>
            <a:ext cx="738290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0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AB5DB-53D6-425E-9FC6-990ED88C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 err="1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Reg</a:t>
            </a:r>
            <a:r>
              <a:rPr lang="en-US" altLang="zh-TW" b="1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TW" altLang="en-US" b="1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命令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7D0D7-7E1A-45B2-BD0E-3A5CF4B2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REG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</a:t>
            </a:r>
          </a:p>
          <a:p>
            <a:r>
              <a:rPr lang="zh-TW" altLang="en-US" dirty="0"/>
              <a:t>將新的子項或項添加到註冊表中。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語法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add </a:t>
            </a:r>
            <a:r>
              <a:rPr lang="en-US" altLang="zh-TW" dirty="0" err="1"/>
              <a:t>KeyName</a:t>
            </a:r>
            <a:r>
              <a:rPr lang="en-US" altLang="zh-TW" dirty="0"/>
              <a:t> [/v </a:t>
            </a:r>
            <a:r>
              <a:rPr lang="en-US" altLang="zh-TW" dirty="0" err="1"/>
              <a:t>EntryName</a:t>
            </a:r>
            <a:r>
              <a:rPr lang="en-US" altLang="zh-TW" dirty="0"/>
              <a:t>|/</a:t>
            </a:r>
            <a:r>
              <a:rPr lang="en-US" altLang="zh-TW" dirty="0" err="1"/>
              <a:t>ve</a:t>
            </a:r>
            <a:r>
              <a:rPr lang="en-US" altLang="zh-TW" dirty="0"/>
              <a:t>] [/t </a:t>
            </a:r>
            <a:r>
              <a:rPr lang="en-US" altLang="zh-TW" dirty="0" err="1"/>
              <a:t>DataType</a:t>
            </a:r>
            <a:r>
              <a:rPr lang="en-US" altLang="zh-TW" dirty="0"/>
              <a:t>] [/s separator] [/d value] [/f</a:t>
            </a:r>
            <a:r>
              <a:rPr lang="en-US" altLang="zh-TW" dirty="0" smtClean="0"/>
              <a:t>]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範例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add \</a:t>
            </a:r>
            <a:r>
              <a:rPr lang="en-US" altLang="zh-TW" dirty="0" err="1"/>
              <a:t>hklm</a:t>
            </a:r>
            <a:r>
              <a:rPr lang="en-US" altLang="zh-TW" dirty="0"/>
              <a:t>\software\</a:t>
            </a:r>
            <a:r>
              <a:rPr lang="en-US" altLang="zh-TW" dirty="0" err="1"/>
              <a:t>myco</a:t>
            </a:r>
            <a:r>
              <a:rPr lang="en-US" altLang="zh-TW" dirty="0"/>
              <a:t> /v data /t </a:t>
            </a:r>
            <a:r>
              <a:rPr lang="en-US" altLang="zh-TW" dirty="0" err="1"/>
              <a:t>reg_binary</a:t>
            </a:r>
            <a:r>
              <a:rPr lang="en-US" altLang="zh-TW" dirty="0"/>
              <a:t> /d fe340ead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reg</a:t>
            </a:r>
            <a:r>
              <a:rPr lang="en-US" altLang="zh-TW" dirty="0"/>
              <a:t> add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/v Name3 /t </a:t>
            </a:r>
            <a:r>
              <a:rPr lang="en-US" altLang="zh-TW" dirty="0" err="1"/>
              <a:t>reg_sz</a:t>
            </a:r>
            <a:r>
              <a:rPr lang="en-US" altLang="zh-TW" dirty="0"/>
              <a:t> /d Anonymous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reg</a:t>
            </a:r>
            <a:r>
              <a:rPr lang="en-US" altLang="zh-TW" dirty="0"/>
              <a:t> add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/v Time3 /t </a:t>
            </a:r>
            <a:r>
              <a:rPr lang="en-US" altLang="zh-TW" dirty="0" err="1"/>
              <a:t>reg_dword</a:t>
            </a:r>
            <a:r>
              <a:rPr lang="en-US" altLang="zh-TW" dirty="0"/>
              <a:t> /d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63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2669C-0E4B-4EE6-9832-35AF15E2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317981"/>
          </a:xfrm>
        </p:spPr>
        <p:txBody>
          <a:bodyPr/>
          <a:lstStyle/>
          <a:p>
            <a:r>
              <a:rPr lang="en-US" altLang="zh-TW" dirty="0"/>
              <a:t>&lt; </a:t>
            </a:r>
            <a:r>
              <a:rPr lang="en-US" altLang="zh-TW" dirty="0" err="1"/>
              <a:t>reg</a:t>
            </a:r>
            <a:r>
              <a:rPr lang="en-US" altLang="zh-TW" dirty="0"/>
              <a:t> compare 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比較指定的註冊表子項或項。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語法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compare KeyName1 KeyName2 [/v </a:t>
            </a:r>
            <a:r>
              <a:rPr lang="en-US" altLang="zh-TW" dirty="0" err="1"/>
              <a:t>EntryName</a:t>
            </a:r>
            <a:r>
              <a:rPr lang="en-US" altLang="zh-TW" dirty="0"/>
              <a:t> | /</a:t>
            </a:r>
            <a:r>
              <a:rPr lang="en-US" altLang="zh-TW" dirty="0" err="1"/>
              <a:t>ve</a:t>
            </a:r>
            <a:r>
              <a:rPr lang="en-US" altLang="zh-TW" dirty="0"/>
              <a:t>] {[/</a:t>
            </a:r>
            <a:r>
              <a:rPr lang="en-US" altLang="zh-TW" dirty="0" err="1"/>
              <a:t>oa</a:t>
            </a:r>
            <a:r>
              <a:rPr lang="en-US" altLang="zh-TW" dirty="0"/>
              <a:t>]|[/od]|[/</a:t>
            </a:r>
            <a:r>
              <a:rPr lang="en-US" altLang="zh-TW" dirty="0" err="1"/>
              <a:t>os</a:t>
            </a:r>
            <a:r>
              <a:rPr lang="en-US" altLang="zh-TW" dirty="0"/>
              <a:t>]|[on]} </a:t>
            </a:r>
            <a:r>
              <a:rPr lang="en-US" altLang="zh-TW" dirty="0" smtClean="0"/>
              <a:t>[/s]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compare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/od /s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25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720436"/>
            <a:ext cx="10515600" cy="5456527"/>
          </a:xfrm>
        </p:spPr>
        <p:txBody>
          <a:bodyPr/>
          <a:lstStyle/>
          <a:p>
            <a:r>
              <a:rPr lang="en-US" altLang="zh-TW" dirty="0"/>
              <a:t>&lt; </a:t>
            </a:r>
            <a:r>
              <a:rPr lang="en-US" altLang="zh-TW" dirty="0" err="1"/>
              <a:t>reg</a:t>
            </a:r>
            <a:r>
              <a:rPr lang="en-US" altLang="zh-TW" dirty="0"/>
              <a:t> copy 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將一個註冊表項複製到本地或遠程計算機的指定位置。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語法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smtClean="0"/>
              <a:t>copy </a:t>
            </a:r>
            <a:r>
              <a:rPr lang="en-US" altLang="zh-TW" dirty="0"/>
              <a:t>KeyName1 KeyName2 [/s] [/f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copy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winminebk</a:t>
            </a:r>
            <a:r>
              <a:rPr lang="en-US" altLang="zh-TW" dirty="0"/>
              <a:t>" /s /f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reg</a:t>
            </a:r>
            <a:r>
              <a:rPr lang="en-US" altLang="zh-TW" dirty="0"/>
              <a:t> copy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winminebk</a:t>
            </a:r>
            <a:r>
              <a:rPr lang="en-US" altLang="zh-TW" dirty="0"/>
              <a:t>"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/s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87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43709"/>
            <a:ext cx="10515600" cy="5133254"/>
          </a:xfrm>
        </p:spPr>
        <p:txBody>
          <a:bodyPr/>
          <a:lstStyle/>
          <a:p>
            <a:r>
              <a:rPr lang="en-US" altLang="zh-TW" dirty="0"/>
              <a:t>&lt; </a:t>
            </a:r>
            <a:r>
              <a:rPr lang="en-US" altLang="zh-TW" dirty="0" err="1"/>
              <a:t>reg</a:t>
            </a:r>
            <a:r>
              <a:rPr lang="en-US" altLang="zh-TW" dirty="0"/>
              <a:t> delete 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語法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delete </a:t>
            </a:r>
            <a:r>
              <a:rPr lang="en-US" altLang="zh-TW" dirty="0" err="1"/>
              <a:t>KeyName</a:t>
            </a:r>
            <a:r>
              <a:rPr lang="en-US" altLang="zh-TW" dirty="0"/>
              <a:t> [{/v </a:t>
            </a:r>
            <a:r>
              <a:rPr lang="en-US" altLang="zh-TW" dirty="0" err="1"/>
              <a:t>EntryName</a:t>
            </a:r>
            <a:r>
              <a:rPr lang="en-US" altLang="zh-TW" dirty="0"/>
              <a:t>|/</a:t>
            </a:r>
            <a:r>
              <a:rPr lang="en-US" altLang="zh-TW" dirty="0" err="1"/>
              <a:t>ve</a:t>
            </a:r>
            <a:r>
              <a:rPr lang="en-US" altLang="zh-TW" dirty="0"/>
              <a:t>|/</a:t>
            </a:r>
            <a:r>
              <a:rPr lang="en-US" altLang="zh-TW" dirty="0" err="1"/>
              <a:t>va</a:t>
            </a:r>
            <a:r>
              <a:rPr lang="en-US" altLang="zh-TW" dirty="0"/>
              <a:t>}] [/f]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delete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/v Name1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reg</a:t>
            </a:r>
            <a:r>
              <a:rPr lang="en-US" altLang="zh-TW" dirty="0"/>
              <a:t> delete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/v Time1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reg</a:t>
            </a:r>
            <a:r>
              <a:rPr lang="en-US" altLang="zh-TW" dirty="0"/>
              <a:t> delete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/</a:t>
            </a:r>
            <a:r>
              <a:rPr lang="en-US" altLang="zh-TW" dirty="0" err="1"/>
              <a:t>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81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32873"/>
            <a:ext cx="10515600" cy="5244090"/>
          </a:xfrm>
        </p:spPr>
        <p:txBody>
          <a:bodyPr/>
          <a:lstStyle/>
          <a:p>
            <a:r>
              <a:rPr lang="en-US" altLang="zh-TW" dirty="0"/>
              <a:t>&lt; </a:t>
            </a:r>
            <a:r>
              <a:rPr lang="en-US" altLang="zh-TW" dirty="0" err="1"/>
              <a:t>reg</a:t>
            </a:r>
            <a:r>
              <a:rPr lang="en-US" altLang="zh-TW" dirty="0"/>
              <a:t> export 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將指定子項、項和值的副本創建到文件中，以便將其傳輸到其它服務器。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語法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export </a:t>
            </a:r>
            <a:r>
              <a:rPr lang="en-US" altLang="zh-TW" dirty="0" err="1"/>
              <a:t>KeyName</a:t>
            </a:r>
            <a:r>
              <a:rPr lang="en-US" altLang="zh-TW" dirty="0"/>
              <a:t> </a:t>
            </a:r>
            <a:r>
              <a:rPr lang="en-US" altLang="zh-TW" dirty="0" err="1" smtClean="0"/>
              <a:t>FileName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 smtClean="0"/>
              <a:t>reg</a:t>
            </a:r>
            <a:r>
              <a:rPr lang="en-US" altLang="zh-TW" dirty="0" smtClean="0"/>
              <a:t> </a:t>
            </a:r>
            <a:r>
              <a:rPr lang="en-US" altLang="zh-TW" dirty="0"/>
              <a:t>export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c:\data\regbackups\wmbkup.reg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469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51345"/>
            <a:ext cx="10515600" cy="5225618"/>
          </a:xfrm>
        </p:spPr>
        <p:txBody>
          <a:bodyPr/>
          <a:lstStyle/>
          <a:p>
            <a:r>
              <a:rPr lang="en-US" altLang="zh-TW" dirty="0"/>
              <a:t>&lt; </a:t>
            </a:r>
            <a:r>
              <a:rPr lang="en-US" altLang="zh-TW" dirty="0" err="1"/>
              <a:t>reg</a:t>
            </a:r>
            <a:r>
              <a:rPr lang="en-US" altLang="zh-TW" dirty="0"/>
              <a:t> import 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zh-TW" altLang="en-US" dirty="0"/>
              <a:t>將包含導出的註冊表子項、項和值的文件複製到本地計算機的註冊表中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import </a:t>
            </a:r>
            <a:r>
              <a:rPr lang="en-US" altLang="zh-TW" dirty="0" err="1" smtClean="0"/>
              <a:t>FileName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reg</a:t>
            </a:r>
            <a:r>
              <a:rPr lang="en-US" altLang="zh-TW" dirty="0"/>
              <a:t> import </a:t>
            </a:r>
            <a:r>
              <a:rPr lang="en-US" altLang="zh-TW" dirty="0" err="1" smtClean="0"/>
              <a:t>hkcu</a:t>
            </a:r>
            <a:r>
              <a:rPr lang="en-US" altLang="zh-TW" dirty="0" smtClean="0"/>
              <a:t>\software\</a:t>
            </a:r>
            <a:r>
              <a:rPr lang="en-US" altLang="zh-TW" dirty="0" err="1" smtClean="0"/>
              <a:t>microsoft</a:t>
            </a:r>
            <a:r>
              <a:rPr lang="en-US" altLang="zh-TW" dirty="0" smtClean="0"/>
              <a:t>\</a:t>
            </a:r>
            <a:r>
              <a:rPr lang="en-US" altLang="zh-TW" dirty="0" err="1" smtClean="0"/>
              <a:t>winmine</a:t>
            </a:r>
            <a:r>
              <a:rPr lang="en-US" altLang="zh-TW" dirty="0" smtClean="0"/>
              <a:t>“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en-US" altLang="zh-TW" dirty="0"/>
              <a:t>:\data\regbackups\wmbkup.reg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22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0727"/>
            <a:ext cx="10515600" cy="4976236"/>
          </a:xfrm>
        </p:spPr>
        <p:txBody>
          <a:bodyPr/>
          <a:lstStyle/>
          <a:p>
            <a:r>
              <a:rPr lang="en-US" altLang="zh-TW" dirty="0"/>
              <a:t>&lt; </a:t>
            </a:r>
            <a:r>
              <a:rPr lang="en-US" altLang="zh-TW" dirty="0" err="1"/>
              <a:t>reg</a:t>
            </a:r>
            <a:r>
              <a:rPr lang="en-US" altLang="zh-TW" dirty="0"/>
              <a:t> </a:t>
            </a:r>
            <a:r>
              <a:rPr lang="en-US" altLang="zh-TW" dirty="0" smtClean="0"/>
              <a:t>load &gt;</a:t>
            </a:r>
          </a:p>
          <a:p>
            <a:pPr marL="0" indent="0">
              <a:buNone/>
            </a:pPr>
            <a:r>
              <a:rPr lang="zh-TW" altLang="en-US" dirty="0"/>
              <a:t>將保存的子項和項寫回到註冊表的不同子項中。其目的是保存到一個臨時文件中，而該文件可用於註冊表項的疑難解答或編輯註冊表項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load </a:t>
            </a:r>
            <a:r>
              <a:rPr lang="en-US" altLang="zh-TW" dirty="0" err="1"/>
              <a:t>KeyName</a:t>
            </a:r>
            <a:r>
              <a:rPr lang="en-US" altLang="zh-TW" dirty="0"/>
              <a:t> </a:t>
            </a:r>
            <a:r>
              <a:rPr lang="en-US" altLang="zh-TW" dirty="0" err="1" smtClean="0"/>
              <a:t>FileName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reg</a:t>
            </a:r>
            <a:r>
              <a:rPr lang="en-US" altLang="zh-TW" dirty="0"/>
              <a:t> load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\winminebk2" </a:t>
            </a:r>
            <a:r>
              <a:rPr lang="en-US" altLang="zh-TW" dirty="0" err="1"/>
              <a:t>wmbkup.hiv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821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71418"/>
            <a:ext cx="10515600" cy="5105545"/>
          </a:xfrm>
        </p:spPr>
        <p:txBody>
          <a:bodyPr/>
          <a:lstStyle/>
          <a:p>
            <a:r>
              <a:rPr lang="en-US" altLang="zh-TW" dirty="0"/>
              <a:t>&lt; </a:t>
            </a:r>
            <a:r>
              <a:rPr lang="en-US" altLang="zh-TW" dirty="0" err="1"/>
              <a:t>reg</a:t>
            </a:r>
            <a:r>
              <a:rPr lang="en-US" altLang="zh-TW" dirty="0"/>
              <a:t> query 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返回註冊表的子項下的項和下一層子項的列表。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query </a:t>
            </a:r>
            <a:r>
              <a:rPr lang="en-US" altLang="zh-TW" dirty="0" err="1"/>
              <a:t>KeyName</a:t>
            </a:r>
            <a:r>
              <a:rPr lang="en-US" altLang="zh-TW" dirty="0"/>
              <a:t> [{/v </a:t>
            </a:r>
            <a:r>
              <a:rPr lang="en-US" altLang="zh-TW" dirty="0" err="1"/>
              <a:t>EntryName</a:t>
            </a:r>
            <a:r>
              <a:rPr lang="en-US" altLang="zh-TW" dirty="0"/>
              <a:t>|/</a:t>
            </a:r>
            <a:r>
              <a:rPr lang="en-US" altLang="zh-TW" dirty="0" err="1"/>
              <a:t>ve</a:t>
            </a:r>
            <a:r>
              <a:rPr lang="en-US" altLang="zh-TW" dirty="0"/>
              <a:t>}] [/s</a:t>
            </a:r>
            <a:r>
              <a:rPr lang="en-US" altLang="zh-TW" dirty="0" smtClean="0"/>
              <a:t>]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reg</a:t>
            </a:r>
            <a:r>
              <a:rPr lang="en-US" altLang="zh-TW" dirty="0"/>
              <a:t> query "</a:t>
            </a:r>
            <a:r>
              <a:rPr lang="en-US" altLang="zh-TW" dirty="0" err="1"/>
              <a:t>hklm</a:t>
            </a:r>
            <a:r>
              <a:rPr lang="en-US" altLang="zh-TW" dirty="0"/>
              <a:t>\system\</a:t>
            </a:r>
            <a:r>
              <a:rPr lang="en-US" altLang="zh-TW" dirty="0" err="1"/>
              <a:t>currentcontrolset</a:t>
            </a:r>
            <a:r>
              <a:rPr lang="en-US" altLang="zh-TW" dirty="0"/>
              <a:t>\control\session manager" /v </a:t>
            </a:r>
            <a:r>
              <a:rPr lang="en-US" altLang="zh-TW" dirty="0" err="1"/>
              <a:t>maxstacktracedepth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reg</a:t>
            </a:r>
            <a:r>
              <a:rPr lang="en-US" altLang="zh-TW" dirty="0"/>
              <a:t> query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/s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7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B8384-714A-43CF-829F-7E3E255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766A9B-E3BC-4693-8DE1-0B53D08A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Blue team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Forensics</a:t>
            </a:r>
          </a:p>
          <a:p>
            <a:endParaRPr lang="en-US" altLang="zh-TW" dirty="0"/>
          </a:p>
          <a:p>
            <a:r>
              <a:rPr lang="en-US" altLang="zh-TW" dirty="0"/>
              <a:t>Red team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481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73018"/>
            <a:ext cx="10515600" cy="5003945"/>
          </a:xfrm>
        </p:spPr>
        <p:txBody>
          <a:bodyPr/>
          <a:lstStyle/>
          <a:p>
            <a:r>
              <a:rPr lang="en-US" altLang="zh-TW" dirty="0" smtClean="0"/>
              <a:t>&lt;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 restore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將保存的子項和項寫回到註冊表。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restore </a:t>
            </a:r>
            <a:r>
              <a:rPr lang="en-US" altLang="zh-TW" dirty="0" err="1"/>
              <a:t>KeyName</a:t>
            </a:r>
            <a:r>
              <a:rPr lang="en-US" altLang="zh-TW" dirty="0"/>
              <a:t> </a:t>
            </a:r>
            <a:r>
              <a:rPr lang="en-US" altLang="zh-TW" dirty="0" err="1" smtClean="0"/>
              <a:t>FileName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/>
              <a:t>reg</a:t>
            </a:r>
            <a:r>
              <a:rPr lang="en-US" altLang="zh-TW" dirty="0"/>
              <a:t> restore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</a:t>
            </a:r>
            <a:r>
              <a:rPr lang="en-US" altLang="zh-TW" dirty="0" err="1"/>
              <a:t>wmbkup.hiv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55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4902345"/>
          </a:xfrm>
        </p:spPr>
        <p:txBody>
          <a:bodyPr/>
          <a:lstStyle/>
          <a:p>
            <a:r>
              <a:rPr lang="en-US" altLang="zh-TW" dirty="0"/>
              <a:t>&lt; </a:t>
            </a:r>
            <a:r>
              <a:rPr lang="en-US" altLang="zh-TW" dirty="0" err="1"/>
              <a:t>reg</a:t>
            </a:r>
            <a:r>
              <a:rPr lang="en-US" altLang="zh-TW" dirty="0"/>
              <a:t> save 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將指定的子項、項和註冊表值的副本保存到指定文件中。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save </a:t>
            </a:r>
            <a:r>
              <a:rPr lang="en-US" altLang="zh-TW" dirty="0" err="1"/>
              <a:t>KeyName</a:t>
            </a:r>
            <a:r>
              <a:rPr lang="en-US" altLang="zh-TW" dirty="0"/>
              <a:t> </a:t>
            </a:r>
            <a:r>
              <a:rPr lang="en-US" altLang="zh-TW" dirty="0" err="1" smtClean="0"/>
              <a:t>FileName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save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</a:t>
            </a:r>
            <a:r>
              <a:rPr lang="en-US" altLang="zh-TW" dirty="0" err="1"/>
              <a:t>winmine</a:t>
            </a:r>
            <a:r>
              <a:rPr lang="en-US" altLang="zh-TW" dirty="0"/>
              <a:t>" </a:t>
            </a:r>
            <a:r>
              <a:rPr lang="en-US" altLang="zh-TW" dirty="0" err="1"/>
              <a:t>wmbkup.hiv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5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83855"/>
            <a:ext cx="10515600" cy="4893108"/>
          </a:xfrm>
        </p:spPr>
        <p:txBody>
          <a:bodyPr/>
          <a:lstStyle/>
          <a:p>
            <a:r>
              <a:rPr lang="en-US" altLang="zh-TW" dirty="0"/>
              <a:t>&lt; </a:t>
            </a:r>
            <a:r>
              <a:rPr lang="en-US" altLang="zh-TW" dirty="0" err="1"/>
              <a:t>reg</a:t>
            </a:r>
            <a:r>
              <a:rPr lang="en-US" altLang="zh-TW" dirty="0"/>
              <a:t> unload &gt;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使用 </a:t>
            </a:r>
            <a:r>
              <a:rPr lang="en-US" altLang="zh-TW" dirty="0" err="1"/>
              <a:t>reg</a:t>
            </a:r>
            <a:r>
              <a:rPr lang="en-US" altLang="zh-TW" dirty="0"/>
              <a:t> load </a:t>
            </a:r>
            <a:r>
              <a:rPr lang="zh-TW" altLang="en-US" dirty="0"/>
              <a:t>操作刪除已加載的部分註冊表。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語法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err="1"/>
              <a:t>reg</a:t>
            </a:r>
            <a:r>
              <a:rPr lang="en-US" altLang="zh-TW" dirty="0"/>
              <a:t> unload </a:t>
            </a:r>
            <a:r>
              <a:rPr lang="en-US" altLang="zh-TW" dirty="0" err="1" smtClean="0"/>
              <a:t>KeyName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reg</a:t>
            </a:r>
            <a:r>
              <a:rPr lang="en-US" altLang="zh-TW" dirty="0"/>
              <a:t> unload "</a:t>
            </a:r>
            <a:r>
              <a:rPr lang="en-US" altLang="zh-TW" dirty="0" err="1"/>
              <a:t>hkcu</a:t>
            </a:r>
            <a:r>
              <a:rPr lang="en-US" altLang="zh-TW" dirty="0"/>
              <a:t>\software\</a:t>
            </a:r>
            <a:r>
              <a:rPr lang="en-US" altLang="zh-TW" dirty="0" err="1"/>
              <a:t>microsoft</a:t>
            </a:r>
            <a:r>
              <a:rPr lang="en-US" altLang="zh-TW" dirty="0"/>
              <a:t>\winminebk2"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6662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> and WMI Chapter 7. Registry administration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This chapter covers</a:t>
            </a:r>
          </a:p>
          <a:p>
            <a:r>
              <a:rPr lang="en-US" altLang="zh-TW" dirty="0"/>
              <a:t>Discovering the registry’s size</a:t>
            </a:r>
          </a:p>
          <a:p>
            <a:r>
              <a:rPr lang="en-US" altLang="zh-TW" dirty="0"/>
              <a:t>Manipulating registry keys and values</a:t>
            </a:r>
          </a:p>
          <a:p>
            <a:r>
              <a:rPr lang="en-US" altLang="zh-TW" dirty="0"/>
              <a:t>Discovering security settings on registry keys</a:t>
            </a:r>
          </a:p>
          <a:p>
            <a:r>
              <a:rPr lang="en-US" altLang="zh-TW" dirty="0"/>
              <a:t>Monitoring changes on keys and values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466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7.1. Accessing the </a:t>
            </a:r>
            <a:r>
              <a:rPr lang="en-US" altLang="zh-TW" b="1" dirty="0" smtClean="0"/>
              <a:t>registry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</a:t>
            </a:r>
            <a:r>
              <a:rPr lang="en-US" altLang="zh-TW" dirty="0"/>
              <a:t>the current and maximum sizes of the registry to ensure that it isn’t becoming bloated, which could cause problems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Solution: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Win32_Registry class provides the information you </a:t>
            </a:r>
            <a:r>
              <a:rPr lang="en-US" altLang="zh-TW" dirty="0" smtClean="0"/>
              <a:t>need </a:t>
            </a:r>
            <a:r>
              <a:rPr lang="en-US" altLang="zh-TW" dirty="0"/>
              <a:t>to solve this problem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29" y="3639940"/>
            <a:ext cx="643027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A386D-6552-4334-AACC-31A091F2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7FE5E6-33ED-48D3-B4F6-FD040B69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49B310-85F2-4D67-9BF9-8092F4AB2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33" y="2196054"/>
            <a:ext cx="794495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5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AD8F3-149C-47E5-8A2A-579AEEC4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2D4A0-3111-41B7-AC78-54C44ABC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CAB8B6-D84B-41AA-9DFB-12663F90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318" y="0"/>
            <a:ext cx="5171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531FE-2AFD-477F-8B58-8E9A5D5C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FDB34-6A88-4F01-B40C-63D88CC4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BFFA0C-0958-47AC-A0A7-8F2D19E3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25"/>
            <a:ext cx="12192000" cy="64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7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D18D3-7654-4C45-9E45-F2E4445B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登錄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C79A8-78B6-49C6-A266-B7D5A1CC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登錄是系統定義的資料庫，應用程式和系統 </a:t>
            </a:r>
            <a:r>
              <a:rPr lang="zh-TW" alt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元件會在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其中儲存和取出設定資料。 儲存在登錄中的資料會根據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Microsoft Windows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版本而有所不同。 應用程式會使用登錄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API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來取出、修改或刪除登錄資料。</a:t>
            </a:r>
          </a:p>
          <a:p>
            <a:pPr algn="l"/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除非絕對必要，否則您不應編輯不屬於您應用程式的登錄資料。 如果登錄中發生錯誤，您的系統可能無法正常運作。 如果發生這種情況，您可以將登錄還原到上次成功啟動電腦時的狀態。 如需詳細資訊，請參閱作業系統的說明。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19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9B15B-E312-40EC-BA75-EAC747AE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關於登錄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1F6D2D-EC7A-44C5-9DDA-FF35712D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10362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登錄的結構</a:t>
            </a:r>
          </a:p>
          <a:p>
            <a:r>
              <a:rPr lang="zh-TW" altLang="en-US" dirty="0"/>
              <a:t>登錄儲存體空間</a:t>
            </a:r>
          </a:p>
          <a:p>
            <a:r>
              <a:rPr lang="zh-TW" altLang="en-US" dirty="0"/>
              <a:t>預先定義的金鑰</a:t>
            </a:r>
          </a:p>
          <a:p>
            <a:r>
              <a:rPr lang="zh-TW" altLang="en-US" dirty="0"/>
              <a:t>登錄 </a:t>
            </a:r>
            <a:r>
              <a:rPr lang="en-US" altLang="zh-TW" dirty="0"/>
              <a:t>hive</a:t>
            </a:r>
          </a:p>
          <a:p>
            <a:r>
              <a:rPr lang="zh-TW" altLang="en-US" dirty="0"/>
              <a:t>資料類別</a:t>
            </a:r>
          </a:p>
          <a:p>
            <a:r>
              <a:rPr lang="zh-TW" altLang="en-US" dirty="0"/>
              <a:t>開啟、建立和關閉索引鍵</a:t>
            </a:r>
          </a:p>
          <a:p>
            <a:r>
              <a:rPr lang="zh-TW" altLang="en-US" dirty="0"/>
              <a:t>寫入和刪除登錄資料</a:t>
            </a:r>
          </a:p>
          <a:p>
            <a:r>
              <a:rPr lang="zh-TW" altLang="en-US" dirty="0"/>
              <a:t>從登錄中取出資料</a:t>
            </a:r>
          </a:p>
          <a:p>
            <a:r>
              <a:rPr lang="zh-TW" altLang="en-US" dirty="0"/>
              <a:t>登錄檔</a:t>
            </a:r>
          </a:p>
          <a:p>
            <a:r>
              <a:rPr lang="zh-TW" altLang="en-US" dirty="0"/>
              <a:t>登錄機碼安全性與存取權限</a:t>
            </a:r>
          </a:p>
          <a:p>
            <a:r>
              <a:rPr lang="zh-TW" altLang="en-US" dirty="0"/>
              <a:t>登錄中的</a:t>
            </a:r>
            <a:r>
              <a:rPr lang="en-US" altLang="zh-TW" dirty="0"/>
              <a:t>32</a:t>
            </a:r>
            <a:r>
              <a:rPr lang="zh-TW" altLang="en-US" dirty="0"/>
              <a:t>位和</a:t>
            </a:r>
            <a:r>
              <a:rPr lang="en-US" altLang="zh-TW" dirty="0"/>
              <a:t>64</a:t>
            </a:r>
            <a:r>
              <a:rPr lang="zh-TW" altLang="en-US" dirty="0"/>
              <a:t>位應用程式資料</a:t>
            </a:r>
          </a:p>
          <a:p>
            <a:r>
              <a:rPr lang="zh-TW" altLang="en-US" dirty="0"/>
              <a:t>登錄虛擬化</a:t>
            </a:r>
          </a:p>
        </p:txBody>
      </p:sp>
    </p:spTree>
    <p:extLst>
      <p:ext uri="{BB962C8B-B14F-4D97-AF65-F5344CB8AC3E}">
        <p14:creationId xmlns:p14="http://schemas.microsoft.com/office/powerpoint/2010/main" val="107409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01570-C504-4C34-ABF1-9FEF0AFA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登錄的結構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2E42D-AE8A-46B3-AF92-88A8FF3B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90BA21-91A8-41CF-999E-B5D3AD4A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690688"/>
            <a:ext cx="11774543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F8592-AB07-4157-B1D0-56C6A0A6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登錄 </a:t>
            </a:r>
            <a:r>
              <a:rPr lang="en-US" altLang="zh-TW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hive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169E068-9FC1-40D1-A92D-2156B062E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584535"/>
              </p:ext>
            </p:extLst>
          </p:nvPr>
        </p:nvGraphicFramePr>
        <p:xfrm>
          <a:off x="1667538" y="1509823"/>
          <a:ext cx="7455198" cy="4837812"/>
        </p:xfrm>
        <a:graphic>
          <a:graphicData uri="http://schemas.openxmlformats.org/drawingml/2006/table">
            <a:tbl>
              <a:tblPr/>
              <a:tblGrid>
                <a:gridCol w="3727599">
                  <a:extLst>
                    <a:ext uri="{9D8B030D-6E8A-4147-A177-3AD203B41FA5}">
                      <a16:colId xmlns:a16="http://schemas.microsoft.com/office/drawing/2014/main" val="861252542"/>
                    </a:ext>
                  </a:extLst>
                </a:gridCol>
                <a:gridCol w="3727599">
                  <a:extLst>
                    <a:ext uri="{9D8B030D-6E8A-4147-A177-3AD203B41FA5}">
                      <a16:colId xmlns:a16="http://schemas.microsoft.com/office/drawing/2014/main" val="1758189218"/>
                    </a:ext>
                  </a:extLst>
                </a:gridCol>
              </a:tblGrid>
              <a:tr h="291003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>
                          <a:effectLst/>
                        </a:rPr>
                        <a:t>登錄 </a:t>
                      </a:r>
                      <a:r>
                        <a:rPr lang="en-US" sz="1300">
                          <a:effectLst/>
                        </a:rPr>
                        <a:t>hive</a:t>
                      </a:r>
                    </a:p>
                  </a:txBody>
                  <a:tcPr marL="63990" marR="63990" marT="31995" marB="31995">
                    <a:lnL w="12700" cap="flat" cmpd="sng" algn="ctr">
                      <a:solidFill>
                        <a:srgbClr val="D0C7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B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>
                          <a:effectLst/>
                        </a:rPr>
                        <a:t>支援檔案</a:t>
                      </a:r>
                    </a:p>
                  </a:txBody>
                  <a:tcPr marL="63990" marR="63990" marT="31995" marB="31995">
                    <a:lnL w="12700" cap="flat" cmpd="sng" algn="ctr">
                      <a:solidFill>
                        <a:srgbClr val="50CB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B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31247"/>
                  </a:ext>
                </a:extLst>
              </a:tr>
              <a:tr h="7104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目前的設定 </a:t>
                      </a:r>
                      <a:r>
                        <a:rPr lang="en-US" altLang="zh-TW" sz="1300" b="1">
                          <a:effectLst/>
                        </a:rPr>
                        <a:t>_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System、sav、system. log、system。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563170"/>
                  </a:ext>
                </a:extLst>
              </a:tr>
              <a:tr h="71043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目前的 </a:t>
                      </a:r>
                      <a:r>
                        <a:rPr lang="en-US" altLang="zh-TW" sz="1300" b="1">
                          <a:effectLst/>
                        </a:rPr>
                        <a:t>_ </a:t>
                      </a:r>
                      <a:r>
                        <a:rPr lang="zh-TW" altLang="en-US" sz="1300" b="1">
                          <a:effectLst/>
                        </a:rPr>
                        <a:t>使用者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Ntuser.man，Ntuser.man .dat. </a:t>
                      </a:r>
                      <a:r>
                        <a:rPr lang="zh-TW" altLang="en-US" sz="1300">
                          <a:effectLst/>
                        </a:rPr>
                        <a:t>記錄檔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15299"/>
                  </a:ext>
                </a:extLst>
              </a:tr>
              <a:tr h="497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本機 </a:t>
                      </a:r>
                      <a:r>
                        <a:rPr lang="en-US" altLang="zh-TW" sz="1300" b="1">
                          <a:effectLst/>
                        </a:rPr>
                        <a:t>_ </a:t>
                      </a:r>
                      <a:r>
                        <a:rPr lang="zh-TW" altLang="en-US" sz="1300" b="1">
                          <a:effectLst/>
                        </a:rPr>
                        <a:t>電腦 </a:t>
                      </a:r>
                      <a:r>
                        <a:rPr lang="en-US" altLang="zh-TW" sz="1300" b="1">
                          <a:effectLst/>
                        </a:rPr>
                        <a:t>\ </a:t>
                      </a:r>
                      <a:r>
                        <a:rPr lang="en-US" sz="1300" b="1">
                          <a:effectLst/>
                        </a:rPr>
                        <a:t>SAM</a:t>
                      </a:r>
                      <a:endParaRPr 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Sam、Sam .log、sav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034658"/>
                  </a:ext>
                </a:extLst>
              </a:tr>
              <a:tr h="710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本機 </a:t>
                      </a:r>
                      <a:r>
                        <a:rPr lang="en-US" altLang="zh-TW" sz="1300" b="1">
                          <a:effectLst/>
                        </a:rPr>
                        <a:t>_ </a:t>
                      </a:r>
                      <a:r>
                        <a:rPr lang="zh-TW" altLang="en-US" sz="1300" b="1">
                          <a:effectLst/>
                        </a:rPr>
                        <a:t>電腦 </a:t>
                      </a:r>
                      <a:r>
                        <a:rPr lang="en-US" altLang="zh-TW" sz="1300" b="1">
                          <a:effectLst/>
                        </a:rPr>
                        <a:t>\ </a:t>
                      </a:r>
                      <a:r>
                        <a:rPr lang="zh-TW" altLang="en-US" sz="1300" b="1">
                          <a:effectLst/>
                        </a:rPr>
                        <a:t>安全性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>
                          <a:effectLst/>
                        </a:rPr>
                        <a:t>安全性、安全性 </a:t>
                      </a:r>
                      <a:r>
                        <a:rPr lang="en-US" altLang="zh-TW" sz="1300">
                          <a:effectLst/>
                        </a:rPr>
                        <a:t>.</a:t>
                      </a:r>
                      <a:r>
                        <a:rPr lang="en-US" sz="1300">
                          <a:effectLst/>
                        </a:rPr>
                        <a:t>log、</a:t>
                      </a:r>
                      <a:r>
                        <a:rPr lang="zh-TW" altLang="en-US" sz="1300">
                          <a:effectLst/>
                        </a:rPr>
                        <a:t>安全性</a:t>
                      </a:r>
                      <a:r>
                        <a:rPr lang="en-US" altLang="zh-TW" sz="1300">
                          <a:effectLst/>
                        </a:rPr>
                        <a:t>. </a:t>
                      </a:r>
                      <a:r>
                        <a:rPr lang="en-US" sz="1300">
                          <a:effectLst/>
                        </a:rPr>
                        <a:t>sav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96007"/>
                  </a:ext>
                </a:extLst>
              </a:tr>
              <a:tr h="710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本機 </a:t>
                      </a:r>
                      <a:r>
                        <a:rPr lang="en-US" altLang="zh-TW" sz="1300" b="1">
                          <a:effectLst/>
                        </a:rPr>
                        <a:t>_ </a:t>
                      </a:r>
                      <a:r>
                        <a:rPr lang="zh-TW" altLang="en-US" sz="1300" b="1">
                          <a:effectLst/>
                        </a:rPr>
                        <a:t>電腦 </a:t>
                      </a:r>
                      <a:r>
                        <a:rPr lang="en-US" altLang="zh-TW" sz="1300" b="1">
                          <a:effectLst/>
                        </a:rPr>
                        <a:t>\ </a:t>
                      </a:r>
                      <a:r>
                        <a:rPr lang="zh-TW" altLang="en-US" sz="1300" b="1">
                          <a:effectLst/>
                        </a:rPr>
                        <a:t>軟體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Software、Software .log、Software. sav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131087"/>
                  </a:ext>
                </a:extLst>
              </a:tr>
              <a:tr h="71043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本機 </a:t>
                      </a:r>
                      <a:r>
                        <a:rPr lang="en-US" altLang="zh-TW" sz="1300" b="1">
                          <a:effectLst/>
                        </a:rPr>
                        <a:t>_ </a:t>
                      </a:r>
                      <a:r>
                        <a:rPr lang="zh-TW" altLang="en-US" sz="1300" b="1">
                          <a:effectLst/>
                        </a:rPr>
                        <a:t>電腦 </a:t>
                      </a:r>
                      <a:r>
                        <a:rPr lang="en-US" altLang="zh-TW" sz="1300" b="1">
                          <a:effectLst/>
                        </a:rPr>
                        <a:t>\ </a:t>
                      </a:r>
                      <a:r>
                        <a:rPr lang="zh-TW" altLang="en-US" sz="1300" b="1">
                          <a:effectLst/>
                        </a:rPr>
                        <a:t>系統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System、sav、system. log、system。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86932"/>
                  </a:ext>
                </a:extLst>
              </a:tr>
              <a:tr h="49730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b="1">
                          <a:effectLst/>
                        </a:rPr>
                        <a:t>HKEY _ </a:t>
                      </a:r>
                      <a:r>
                        <a:rPr lang="zh-TW" altLang="en-US" sz="1300" b="1">
                          <a:effectLst/>
                        </a:rPr>
                        <a:t>使用者 </a:t>
                      </a:r>
                      <a:r>
                        <a:rPr lang="en-US" altLang="zh-TW" sz="1300" b="1">
                          <a:effectLst/>
                        </a:rPr>
                        <a:t>\ </a:t>
                      </a:r>
                      <a:r>
                        <a:rPr lang="zh-TW" altLang="en-US" sz="1300" b="1">
                          <a:effectLst/>
                        </a:rPr>
                        <a:t>。預設</a:t>
                      </a:r>
                      <a:endParaRPr lang="zh-TW" altLang="en-US" sz="13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 dirty="0">
                          <a:effectLst/>
                        </a:rPr>
                        <a:t>預設值，預設值為 </a:t>
                      </a:r>
                      <a:r>
                        <a:rPr lang="en-US" altLang="zh-TW" sz="1300" dirty="0">
                          <a:effectLst/>
                        </a:rPr>
                        <a:t>sav</a:t>
                      </a:r>
                      <a:r>
                        <a:rPr lang="zh-TW" altLang="en-US" sz="1300" dirty="0">
                          <a:effectLst/>
                        </a:rPr>
                        <a:t>。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65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9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442</Words>
  <Application>Microsoft Office PowerPoint</Application>
  <PresentationFormat>寬螢幕</PresentationFormat>
  <Paragraphs>92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Segoe UI</vt:lpstr>
      <vt:lpstr>Wingdings</vt:lpstr>
      <vt:lpstr>Office 佈景主題</vt:lpstr>
      <vt:lpstr>Windows registry analysis</vt:lpstr>
      <vt:lpstr>PowerPoint 簡報</vt:lpstr>
      <vt:lpstr>PowerPoint 簡報</vt:lpstr>
      <vt:lpstr>PowerPoint 簡報</vt:lpstr>
      <vt:lpstr>PowerPoint 簡報</vt:lpstr>
      <vt:lpstr>登錄</vt:lpstr>
      <vt:lpstr>關於登錄</vt:lpstr>
      <vt:lpstr>登錄的結構</vt:lpstr>
      <vt:lpstr>登錄 hive</vt:lpstr>
      <vt:lpstr>從登錄中取出資料</vt:lpstr>
      <vt:lpstr>登錄檔</vt:lpstr>
      <vt:lpstr>Reg 命令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Powershell and WMI Chapter 7. Registry administration</vt:lpstr>
      <vt:lpstr>7.1. Accessing the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registry analysis</dc:title>
  <dc:creator>施詠舜</dc:creator>
  <cp:lastModifiedBy>shih</cp:lastModifiedBy>
  <cp:revision>6</cp:revision>
  <dcterms:created xsi:type="dcterms:W3CDTF">2021-12-17T05:31:07Z</dcterms:created>
  <dcterms:modified xsi:type="dcterms:W3CDTF">2022-01-06T17:25:57Z</dcterms:modified>
</cp:coreProperties>
</file>