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258" r:id="rId3"/>
    <p:sldId id="267" r:id="rId4"/>
    <p:sldId id="259" r:id="rId5"/>
    <p:sldId id="274" r:id="rId6"/>
    <p:sldId id="257" r:id="rId7"/>
    <p:sldId id="269" r:id="rId8"/>
    <p:sldId id="270" r:id="rId9"/>
    <p:sldId id="271" r:id="rId10"/>
    <p:sldId id="273" r:id="rId11"/>
    <p:sldId id="272" r:id="rId12"/>
    <p:sldId id="276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6A42D6-BEC2-4013-8FCD-CC703CF14343}" type="doc">
      <dgm:prSet loTypeId="urn:microsoft.com/office/officeart/2005/8/layout/process5" loCatId="process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1061439-E1D0-41A7-9035-442DB6FB5FCB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Project Manager</a:t>
          </a:r>
        </a:p>
      </dgm:t>
    </dgm:pt>
    <dgm:pt modelId="{5038E4AE-BFA0-414A-85B8-ED8711EC5B33}" type="parTrans" cxnId="{3AD1B80C-1F99-4635-8976-32CE7CCBFB38}">
      <dgm:prSet/>
      <dgm:spPr/>
      <dgm:t>
        <a:bodyPr/>
        <a:lstStyle/>
        <a:p>
          <a:endParaRPr lang="en-US"/>
        </a:p>
      </dgm:t>
    </dgm:pt>
    <dgm:pt modelId="{06FA0B87-9387-4193-BEE3-A64474F01B62}" type="sibTrans" cxnId="{3AD1B80C-1F99-4635-8976-32CE7CCBFB38}">
      <dgm:prSet/>
      <dgm:spPr/>
      <dgm:t>
        <a:bodyPr/>
        <a:lstStyle/>
        <a:p>
          <a:endParaRPr lang="en-US"/>
        </a:p>
      </dgm:t>
    </dgm:pt>
    <dgm:pt modelId="{23B2A7C9-B8F1-4078-A38E-8A8C36B4916C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Team Lead</a:t>
          </a:r>
        </a:p>
      </dgm:t>
    </dgm:pt>
    <dgm:pt modelId="{66CF86DA-5B5B-454A-B04A-27A68A9C1A16}" type="parTrans" cxnId="{8FCD88CB-B523-47FB-8544-12300ECE52CF}">
      <dgm:prSet/>
      <dgm:spPr/>
      <dgm:t>
        <a:bodyPr/>
        <a:lstStyle/>
        <a:p>
          <a:endParaRPr lang="en-US"/>
        </a:p>
      </dgm:t>
    </dgm:pt>
    <dgm:pt modelId="{5EE33E72-2A6A-4A4B-A46B-701B1EA5EBAE}" type="sibTrans" cxnId="{8FCD88CB-B523-47FB-8544-12300ECE52CF}">
      <dgm:prSet/>
      <dgm:spPr/>
      <dgm:t>
        <a:bodyPr/>
        <a:lstStyle/>
        <a:p>
          <a:endParaRPr lang="en-US"/>
        </a:p>
      </dgm:t>
    </dgm:pt>
    <dgm:pt modelId="{B11D8927-5CB4-4557-93C7-13470635310A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Developer</a:t>
          </a:r>
        </a:p>
      </dgm:t>
    </dgm:pt>
    <dgm:pt modelId="{3512973F-078C-461A-A1A4-50B2D447AAD7}" type="parTrans" cxnId="{BCBCC917-3614-48EF-A5B2-7595E7BC50F6}">
      <dgm:prSet/>
      <dgm:spPr/>
      <dgm:t>
        <a:bodyPr/>
        <a:lstStyle/>
        <a:p>
          <a:endParaRPr lang="en-US"/>
        </a:p>
      </dgm:t>
    </dgm:pt>
    <dgm:pt modelId="{DF1DACDC-F231-4392-9587-77B28DADD492}" type="sibTrans" cxnId="{BCBCC917-3614-48EF-A5B2-7595E7BC50F6}">
      <dgm:prSet/>
      <dgm:spPr/>
      <dgm:t>
        <a:bodyPr/>
        <a:lstStyle/>
        <a:p>
          <a:endParaRPr lang="en-US"/>
        </a:p>
      </dgm:t>
    </dgm:pt>
    <dgm:pt modelId="{03503C4F-1BCB-4E93-801A-216AF60337B0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SQA Engineer</a:t>
          </a:r>
        </a:p>
      </dgm:t>
    </dgm:pt>
    <dgm:pt modelId="{F46C9B68-688E-49CE-9334-C5E22C498F13}" type="parTrans" cxnId="{79D90EF7-8C3E-4CED-93F3-9C112A8D2E22}">
      <dgm:prSet/>
      <dgm:spPr/>
      <dgm:t>
        <a:bodyPr/>
        <a:lstStyle/>
        <a:p>
          <a:endParaRPr lang="en-US"/>
        </a:p>
      </dgm:t>
    </dgm:pt>
    <dgm:pt modelId="{6E11E6BE-EBBB-4D4A-A1BF-2897117AD85D}" type="sibTrans" cxnId="{79D90EF7-8C3E-4CED-93F3-9C112A8D2E22}">
      <dgm:prSet/>
      <dgm:spPr/>
      <dgm:t>
        <a:bodyPr/>
        <a:lstStyle/>
        <a:p>
          <a:endParaRPr lang="en-US"/>
        </a:p>
      </dgm:t>
    </dgm:pt>
    <dgm:pt modelId="{E385F9BF-59F2-4553-8A6D-8BB2A629D424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Client Review</a:t>
          </a:r>
        </a:p>
      </dgm:t>
    </dgm:pt>
    <dgm:pt modelId="{5962FF83-5212-4BD8-96FC-0FD8C7A9D7A6}" type="parTrans" cxnId="{6C885C8C-700B-40FF-9057-5C6B4AEF356D}">
      <dgm:prSet/>
      <dgm:spPr/>
      <dgm:t>
        <a:bodyPr/>
        <a:lstStyle/>
        <a:p>
          <a:endParaRPr lang="en-US"/>
        </a:p>
      </dgm:t>
    </dgm:pt>
    <dgm:pt modelId="{6A79AE22-8C18-4ED7-BB78-811F863B8C1C}" type="sibTrans" cxnId="{6C885C8C-700B-40FF-9057-5C6B4AEF356D}">
      <dgm:prSet/>
      <dgm:spPr/>
      <dgm:t>
        <a:bodyPr/>
        <a:lstStyle/>
        <a:p>
          <a:endParaRPr lang="en-US"/>
        </a:p>
      </dgm:t>
    </dgm:pt>
    <dgm:pt modelId="{E281A21C-2270-4B83-8910-82F3F2572183}" type="pres">
      <dgm:prSet presAssocID="{016A42D6-BEC2-4013-8FCD-CC703CF14343}" presName="diagram" presStyleCnt="0">
        <dgm:presLayoutVars>
          <dgm:dir/>
          <dgm:resizeHandles val="exact"/>
        </dgm:presLayoutVars>
      </dgm:prSet>
      <dgm:spPr/>
    </dgm:pt>
    <dgm:pt modelId="{34141335-1076-40B6-874F-E958DC544851}" type="pres">
      <dgm:prSet presAssocID="{41061439-E1D0-41A7-9035-442DB6FB5FCB}" presName="node" presStyleLbl="node1" presStyleIdx="0" presStyleCnt="5">
        <dgm:presLayoutVars>
          <dgm:bulletEnabled val="1"/>
        </dgm:presLayoutVars>
      </dgm:prSet>
      <dgm:spPr/>
    </dgm:pt>
    <dgm:pt modelId="{72808B6D-D1EE-43C3-BDB7-26316A9B8CDE}" type="pres">
      <dgm:prSet presAssocID="{06FA0B87-9387-4193-BEE3-A64474F01B62}" presName="sibTrans" presStyleLbl="sibTrans2D1" presStyleIdx="0" presStyleCnt="4"/>
      <dgm:spPr/>
    </dgm:pt>
    <dgm:pt modelId="{6DE5FE65-5739-4827-B5B7-A72D120B317D}" type="pres">
      <dgm:prSet presAssocID="{06FA0B87-9387-4193-BEE3-A64474F01B62}" presName="connectorText" presStyleLbl="sibTrans2D1" presStyleIdx="0" presStyleCnt="4"/>
      <dgm:spPr/>
    </dgm:pt>
    <dgm:pt modelId="{4BC15A6B-76B8-4EC5-995E-75C772CDE6FF}" type="pres">
      <dgm:prSet presAssocID="{23B2A7C9-B8F1-4078-A38E-8A8C36B4916C}" presName="node" presStyleLbl="node1" presStyleIdx="1" presStyleCnt="5">
        <dgm:presLayoutVars>
          <dgm:bulletEnabled val="1"/>
        </dgm:presLayoutVars>
      </dgm:prSet>
      <dgm:spPr/>
    </dgm:pt>
    <dgm:pt modelId="{387A0925-B546-4EE1-89A8-EA8E32339D1E}" type="pres">
      <dgm:prSet presAssocID="{5EE33E72-2A6A-4A4B-A46B-701B1EA5EBAE}" presName="sibTrans" presStyleLbl="sibTrans2D1" presStyleIdx="1" presStyleCnt="4"/>
      <dgm:spPr/>
    </dgm:pt>
    <dgm:pt modelId="{94E65140-34EA-4F63-BD62-73D9423A9133}" type="pres">
      <dgm:prSet presAssocID="{5EE33E72-2A6A-4A4B-A46B-701B1EA5EBAE}" presName="connectorText" presStyleLbl="sibTrans2D1" presStyleIdx="1" presStyleCnt="4"/>
      <dgm:spPr/>
    </dgm:pt>
    <dgm:pt modelId="{8F06F1A7-5D90-46FC-9A97-AE4C969D68C3}" type="pres">
      <dgm:prSet presAssocID="{B11D8927-5CB4-4557-93C7-13470635310A}" presName="node" presStyleLbl="node1" presStyleIdx="2" presStyleCnt="5">
        <dgm:presLayoutVars>
          <dgm:bulletEnabled val="1"/>
        </dgm:presLayoutVars>
      </dgm:prSet>
      <dgm:spPr/>
    </dgm:pt>
    <dgm:pt modelId="{F9952630-8B93-4907-9AD8-00F8862DFB45}" type="pres">
      <dgm:prSet presAssocID="{DF1DACDC-F231-4392-9587-77B28DADD492}" presName="sibTrans" presStyleLbl="sibTrans2D1" presStyleIdx="2" presStyleCnt="4"/>
      <dgm:spPr/>
    </dgm:pt>
    <dgm:pt modelId="{6B6509E9-23A6-4B1A-9AA5-3C4021090D49}" type="pres">
      <dgm:prSet presAssocID="{DF1DACDC-F231-4392-9587-77B28DADD492}" presName="connectorText" presStyleLbl="sibTrans2D1" presStyleIdx="2" presStyleCnt="4"/>
      <dgm:spPr/>
    </dgm:pt>
    <dgm:pt modelId="{39F7A9DB-A4CD-4E48-AA65-D3C672F2AA80}" type="pres">
      <dgm:prSet presAssocID="{03503C4F-1BCB-4E93-801A-216AF60337B0}" presName="node" presStyleLbl="node1" presStyleIdx="3" presStyleCnt="5">
        <dgm:presLayoutVars>
          <dgm:bulletEnabled val="1"/>
        </dgm:presLayoutVars>
      </dgm:prSet>
      <dgm:spPr/>
    </dgm:pt>
    <dgm:pt modelId="{80931DF8-2ACA-4603-8033-E67493209C53}" type="pres">
      <dgm:prSet presAssocID="{6E11E6BE-EBBB-4D4A-A1BF-2897117AD85D}" presName="sibTrans" presStyleLbl="sibTrans2D1" presStyleIdx="3" presStyleCnt="4"/>
      <dgm:spPr/>
    </dgm:pt>
    <dgm:pt modelId="{4014B8DB-08C3-4404-813A-81F9D0975961}" type="pres">
      <dgm:prSet presAssocID="{6E11E6BE-EBBB-4D4A-A1BF-2897117AD85D}" presName="connectorText" presStyleLbl="sibTrans2D1" presStyleIdx="3" presStyleCnt="4"/>
      <dgm:spPr/>
    </dgm:pt>
    <dgm:pt modelId="{E409B75B-C89B-449F-962F-B4ECDA2A8B70}" type="pres">
      <dgm:prSet presAssocID="{E385F9BF-59F2-4553-8A6D-8BB2A629D424}" presName="node" presStyleLbl="node1" presStyleIdx="4" presStyleCnt="5">
        <dgm:presLayoutVars>
          <dgm:bulletEnabled val="1"/>
        </dgm:presLayoutVars>
      </dgm:prSet>
      <dgm:spPr/>
    </dgm:pt>
  </dgm:ptLst>
  <dgm:cxnLst>
    <dgm:cxn modelId="{64332408-48FF-4F44-92BE-81908042BD51}" type="presOf" srcId="{06FA0B87-9387-4193-BEE3-A64474F01B62}" destId="{72808B6D-D1EE-43C3-BDB7-26316A9B8CDE}" srcOrd="0" destOrd="0" presId="urn:microsoft.com/office/officeart/2005/8/layout/process5"/>
    <dgm:cxn modelId="{3AD1B80C-1F99-4635-8976-32CE7CCBFB38}" srcId="{016A42D6-BEC2-4013-8FCD-CC703CF14343}" destId="{41061439-E1D0-41A7-9035-442DB6FB5FCB}" srcOrd="0" destOrd="0" parTransId="{5038E4AE-BFA0-414A-85B8-ED8711EC5B33}" sibTransId="{06FA0B87-9387-4193-BEE3-A64474F01B62}"/>
    <dgm:cxn modelId="{BCBCC917-3614-48EF-A5B2-7595E7BC50F6}" srcId="{016A42D6-BEC2-4013-8FCD-CC703CF14343}" destId="{B11D8927-5CB4-4557-93C7-13470635310A}" srcOrd="2" destOrd="0" parTransId="{3512973F-078C-461A-A1A4-50B2D447AAD7}" sibTransId="{DF1DACDC-F231-4392-9587-77B28DADD492}"/>
    <dgm:cxn modelId="{5D67B334-2F76-4EAE-AA77-1673FEBECFCA}" type="presOf" srcId="{016A42D6-BEC2-4013-8FCD-CC703CF14343}" destId="{E281A21C-2270-4B83-8910-82F3F2572183}" srcOrd="0" destOrd="0" presId="urn:microsoft.com/office/officeart/2005/8/layout/process5"/>
    <dgm:cxn modelId="{55E3683A-83A2-4D43-9FC3-F54E633E71D0}" type="presOf" srcId="{41061439-E1D0-41A7-9035-442DB6FB5FCB}" destId="{34141335-1076-40B6-874F-E958DC544851}" srcOrd="0" destOrd="0" presId="urn:microsoft.com/office/officeart/2005/8/layout/process5"/>
    <dgm:cxn modelId="{7B126168-77CC-4627-80A0-39167F093087}" type="presOf" srcId="{E385F9BF-59F2-4553-8A6D-8BB2A629D424}" destId="{E409B75B-C89B-449F-962F-B4ECDA2A8B70}" srcOrd="0" destOrd="0" presId="urn:microsoft.com/office/officeart/2005/8/layout/process5"/>
    <dgm:cxn modelId="{1145484D-2A3E-47A5-A90F-51163E798602}" type="presOf" srcId="{DF1DACDC-F231-4392-9587-77B28DADD492}" destId="{F9952630-8B93-4907-9AD8-00F8862DFB45}" srcOrd="0" destOrd="0" presId="urn:microsoft.com/office/officeart/2005/8/layout/process5"/>
    <dgm:cxn modelId="{AE391C7A-DB06-48A6-BB2E-6AF72F363C5F}" type="presOf" srcId="{DF1DACDC-F231-4392-9587-77B28DADD492}" destId="{6B6509E9-23A6-4B1A-9AA5-3C4021090D49}" srcOrd="1" destOrd="0" presId="urn:microsoft.com/office/officeart/2005/8/layout/process5"/>
    <dgm:cxn modelId="{6C885C8C-700B-40FF-9057-5C6B4AEF356D}" srcId="{016A42D6-BEC2-4013-8FCD-CC703CF14343}" destId="{E385F9BF-59F2-4553-8A6D-8BB2A629D424}" srcOrd="4" destOrd="0" parTransId="{5962FF83-5212-4BD8-96FC-0FD8C7A9D7A6}" sibTransId="{6A79AE22-8C18-4ED7-BB78-811F863B8C1C}"/>
    <dgm:cxn modelId="{A056C78F-4058-4A6F-A985-FD3DA0B2A794}" type="presOf" srcId="{6E11E6BE-EBBB-4D4A-A1BF-2897117AD85D}" destId="{4014B8DB-08C3-4404-813A-81F9D0975961}" srcOrd="1" destOrd="0" presId="urn:microsoft.com/office/officeart/2005/8/layout/process5"/>
    <dgm:cxn modelId="{2806F7B4-7EA2-4A5A-ADB3-D2E224E39F11}" type="presOf" srcId="{B11D8927-5CB4-4557-93C7-13470635310A}" destId="{8F06F1A7-5D90-46FC-9A97-AE4C969D68C3}" srcOrd="0" destOrd="0" presId="urn:microsoft.com/office/officeart/2005/8/layout/process5"/>
    <dgm:cxn modelId="{78CFC5B8-FE1C-42BE-98F4-FB91D477A496}" type="presOf" srcId="{6E11E6BE-EBBB-4D4A-A1BF-2897117AD85D}" destId="{80931DF8-2ACA-4603-8033-E67493209C53}" srcOrd="0" destOrd="0" presId="urn:microsoft.com/office/officeart/2005/8/layout/process5"/>
    <dgm:cxn modelId="{8FCD88CB-B523-47FB-8544-12300ECE52CF}" srcId="{016A42D6-BEC2-4013-8FCD-CC703CF14343}" destId="{23B2A7C9-B8F1-4078-A38E-8A8C36B4916C}" srcOrd="1" destOrd="0" parTransId="{66CF86DA-5B5B-454A-B04A-27A68A9C1A16}" sibTransId="{5EE33E72-2A6A-4A4B-A46B-701B1EA5EBAE}"/>
    <dgm:cxn modelId="{34E03ED3-D9B5-4629-81A6-93FCA9C02893}" type="presOf" srcId="{23B2A7C9-B8F1-4078-A38E-8A8C36B4916C}" destId="{4BC15A6B-76B8-4EC5-995E-75C772CDE6FF}" srcOrd="0" destOrd="0" presId="urn:microsoft.com/office/officeart/2005/8/layout/process5"/>
    <dgm:cxn modelId="{662D96D8-9F78-430B-935E-A6D353184200}" type="presOf" srcId="{03503C4F-1BCB-4E93-801A-216AF60337B0}" destId="{39F7A9DB-A4CD-4E48-AA65-D3C672F2AA80}" srcOrd="0" destOrd="0" presId="urn:microsoft.com/office/officeart/2005/8/layout/process5"/>
    <dgm:cxn modelId="{072AEAE2-DAD8-43E4-8F4A-43675E869669}" type="presOf" srcId="{06FA0B87-9387-4193-BEE3-A64474F01B62}" destId="{6DE5FE65-5739-4827-B5B7-A72D120B317D}" srcOrd="1" destOrd="0" presId="urn:microsoft.com/office/officeart/2005/8/layout/process5"/>
    <dgm:cxn modelId="{CF38DAEC-7711-44F9-B3AC-9B17F78C660D}" type="presOf" srcId="{5EE33E72-2A6A-4A4B-A46B-701B1EA5EBAE}" destId="{94E65140-34EA-4F63-BD62-73D9423A9133}" srcOrd="1" destOrd="0" presId="urn:microsoft.com/office/officeart/2005/8/layout/process5"/>
    <dgm:cxn modelId="{0525F7EE-0ECB-4552-833E-3E6FC6DD721F}" type="presOf" srcId="{5EE33E72-2A6A-4A4B-A46B-701B1EA5EBAE}" destId="{387A0925-B546-4EE1-89A8-EA8E32339D1E}" srcOrd="0" destOrd="0" presId="urn:microsoft.com/office/officeart/2005/8/layout/process5"/>
    <dgm:cxn modelId="{79D90EF7-8C3E-4CED-93F3-9C112A8D2E22}" srcId="{016A42D6-BEC2-4013-8FCD-CC703CF14343}" destId="{03503C4F-1BCB-4E93-801A-216AF60337B0}" srcOrd="3" destOrd="0" parTransId="{F46C9B68-688E-49CE-9334-C5E22C498F13}" sibTransId="{6E11E6BE-EBBB-4D4A-A1BF-2897117AD85D}"/>
    <dgm:cxn modelId="{00326D7D-22AE-4BDF-98EC-B155A64C11B3}" type="presParOf" srcId="{E281A21C-2270-4B83-8910-82F3F2572183}" destId="{34141335-1076-40B6-874F-E958DC544851}" srcOrd="0" destOrd="0" presId="urn:microsoft.com/office/officeart/2005/8/layout/process5"/>
    <dgm:cxn modelId="{1CC730EF-0688-4D88-9265-8AD62FB4FDB1}" type="presParOf" srcId="{E281A21C-2270-4B83-8910-82F3F2572183}" destId="{72808B6D-D1EE-43C3-BDB7-26316A9B8CDE}" srcOrd="1" destOrd="0" presId="urn:microsoft.com/office/officeart/2005/8/layout/process5"/>
    <dgm:cxn modelId="{049EB37E-0FFF-433B-A7E3-4B797AEA6D66}" type="presParOf" srcId="{72808B6D-D1EE-43C3-BDB7-26316A9B8CDE}" destId="{6DE5FE65-5739-4827-B5B7-A72D120B317D}" srcOrd="0" destOrd="0" presId="urn:microsoft.com/office/officeart/2005/8/layout/process5"/>
    <dgm:cxn modelId="{291D0188-E427-4FCF-BBFE-E3F4EA718205}" type="presParOf" srcId="{E281A21C-2270-4B83-8910-82F3F2572183}" destId="{4BC15A6B-76B8-4EC5-995E-75C772CDE6FF}" srcOrd="2" destOrd="0" presId="urn:microsoft.com/office/officeart/2005/8/layout/process5"/>
    <dgm:cxn modelId="{739D282F-3394-4F2C-950F-07B190ED4A8B}" type="presParOf" srcId="{E281A21C-2270-4B83-8910-82F3F2572183}" destId="{387A0925-B546-4EE1-89A8-EA8E32339D1E}" srcOrd="3" destOrd="0" presId="urn:microsoft.com/office/officeart/2005/8/layout/process5"/>
    <dgm:cxn modelId="{C2F8EA6A-E745-4A26-982A-ED0D9F0FD1D2}" type="presParOf" srcId="{387A0925-B546-4EE1-89A8-EA8E32339D1E}" destId="{94E65140-34EA-4F63-BD62-73D9423A9133}" srcOrd="0" destOrd="0" presId="urn:microsoft.com/office/officeart/2005/8/layout/process5"/>
    <dgm:cxn modelId="{C21DBD35-56CA-4FC7-B641-259FAD8AB10C}" type="presParOf" srcId="{E281A21C-2270-4B83-8910-82F3F2572183}" destId="{8F06F1A7-5D90-46FC-9A97-AE4C969D68C3}" srcOrd="4" destOrd="0" presId="urn:microsoft.com/office/officeart/2005/8/layout/process5"/>
    <dgm:cxn modelId="{E4D1C96F-3104-4ED6-A7F5-6DD1476C2F48}" type="presParOf" srcId="{E281A21C-2270-4B83-8910-82F3F2572183}" destId="{F9952630-8B93-4907-9AD8-00F8862DFB45}" srcOrd="5" destOrd="0" presId="urn:microsoft.com/office/officeart/2005/8/layout/process5"/>
    <dgm:cxn modelId="{A5BC5598-1A41-4BE8-80D5-E039CD093D76}" type="presParOf" srcId="{F9952630-8B93-4907-9AD8-00F8862DFB45}" destId="{6B6509E9-23A6-4B1A-9AA5-3C4021090D49}" srcOrd="0" destOrd="0" presId="urn:microsoft.com/office/officeart/2005/8/layout/process5"/>
    <dgm:cxn modelId="{0C7D2839-45F6-47DB-8F39-E4C0A0E430AC}" type="presParOf" srcId="{E281A21C-2270-4B83-8910-82F3F2572183}" destId="{39F7A9DB-A4CD-4E48-AA65-D3C672F2AA80}" srcOrd="6" destOrd="0" presId="urn:microsoft.com/office/officeart/2005/8/layout/process5"/>
    <dgm:cxn modelId="{A6013CAD-7EA2-45A5-817D-EB82A93291EC}" type="presParOf" srcId="{E281A21C-2270-4B83-8910-82F3F2572183}" destId="{80931DF8-2ACA-4603-8033-E67493209C53}" srcOrd="7" destOrd="0" presId="urn:microsoft.com/office/officeart/2005/8/layout/process5"/>
    <dgm:cxn modelId="{D2F86AD0-3C9B-436C-8C2A-140D6D991A28}" type="presParOf" srcId="{80931DF8-2ACA-4603-8033-E67493209C53}" destId="{4014B8DB-08C3-4404-813A-81F9D0975961}" srcOrd="0" destOrd="0" presId="urn:microsoft.com/office/officeart/2005/8/layout/process5"/>
    <dgm:cxn modelId="{33563D01-8BE6-4C86-B5FB-ED642A285270}" type="presParOf" srcId="{E281A21C-2270-4B83-8910-82F3F2572183}" destId="{E409B75B-C89B-449F-962F-B4ECDA2A8B70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6DD9C2-B679-48BA-B50B-51A4734365F8}" type="doc">
      <dgm:prSet loTypeId="urn:microsoft.com/office/officeart/2005/8/layout/vProcess5" loCatId="process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298B1D9-16A2-40F2-9E75-FC3DDE572A64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Client</a:t>
          </a:r>
        </a:p>
      </dgm:t>
    </dgm:pt>
    <dgm:pt modelId="{D5F89035-8D82-47DF-BF44-1BEE69816E23}" type="parTrans" cxnId="{F5E54C9A-369F-48C3-9ACA-2D28FDEDFEF8}">
      <dgm:prSet/>
      <dgm:spPr/>
      <dgm:t>
        <a:bodyPr/>
        <a:lstStyle/>
        <a:p>
          <a:endParaRPr lang="en-US"/>
        </a:p>
      </dgm:t>
    </dgm:pt>
    <dgm:pt modelId="{3AB882F4-872B-4687-939F-49E4F9D0B85B}" type="sibTrans" cxnId="{F5E54C9A-369F-48C3-9ACA-2D28FDEDFEF8}">
      <dgm:prSet/>
      <dgm:spPr/>
      <dgm:t>
        <a:bodyPr/>
        <a:lstStyle/>
        <a:p>
          <a:endParaRPr lang="en-US"/>
        </a:p>
      </dgm:t>
    </dgm:pt>
    <dgm:pt modelId="{F6F4A506-A5E7-4F7F-87CA-10F0C07B58BD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Gain Solutions</a:t>
          </a:r>
        </a:p>
      </dgm:t>
    </dgm:pt>
    <dgm:pt modelId="{F7797782-E7CD-40DF-9907-A92303007C70}" type="parTrans" cxnId="{A7F5A8AE-2B42-4854-88BE-59D3EF015EE3}">
      <dgm:prSet/>
      <dgm:spPr/>
      <dgm:t>
        <a:bodyPr/>
        <a:lstStyle/>
        <a:p>
          <a:endParaRPr lang="en-US"/>
        </a:p>
      </dgm:t>
    </dgm:pt>
    <dgm:pt modelId="{7FE984B2-08A4-440D-AA07-282C82AE95FE}" type="sibTrans" cxnId="{A7F5A8AE-2B42-4854-88BE-59D3EF015EE3}">
      <dgm:prSet/>
      <dgm:spPr/>
      <dgm:t>
        <a:bodyPr/>
        <a:lstStyle/>
        <a:p>
          <a:endParaRPr lang="en-US"/>
        </a:p>
      </dgm:t>
    </dgm:pt>
    <dgm:pt modelId="{46901C86-DAD7-41CD-9130-1DC3391871CD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Developers</a:t>
          </a:r>
        </a:p>
      </dgm:t>
    </dgm:pt>
    <dgm:pt modelId="{0A00CE00-FD8B-4DC1-886E-10BDAEF40A86}" type="parTrans" cxnId="{8F6C5558-A5A7-4FF9-9D99-6FDF8815F6DD}">
      <dgm:prSet/>
      <dgm:spPr/>
      <dgm:t>
        <a:bodyPr/>
        <a:lstStyle/>
        <a:p>
          <a:endParaRPr lang="en-US"/>
        </a:p>
      </dgm:t>
    </dgm:pt>
    <dgm:pt modelId="{CB0FD19D-F16C-42F8-BE43-B4F9FD6AAE34}" type="sibTrans" cxnId="{8F6C5558-A5A7-4FF9-9D99-6FDF8815F6DD}">
      <dgm:prSet/>
      <dgm:spPr/>
      <dgm:t>
        <a:bodyPr/>
        <a:lstStyle/>
        <a:p>
          <a:endParaRPr lang="en-US"/>
        </a:p>
      </dgm:t>
    </dgm:pt>
    <dgm:pt modelId="{9928DEB4-FD8A-433D-BD3A-4FB0252D75D8}" type="pres">
      <dgm:prSet presAssocID="{946DD9C2-B679-48BA-B50B-51A4734365F8}" presName="outerComposite" presStyleCnt="0">
        <dgm:presLayoutVars>
          <dgm:chMax val="5"/>
          <dgm:dir/>
          <dgm:resizeHandles val="exact"/>
        </dgm:presLayoutVars>
      </dgm:prSet>
      <dgm:spPr/>
    </dgm:pt>
    <dgm:pt modelId="{9BE9A337-4785-48D0-B1EA-9889C3F50CBC}" type="pres">
      <dgm:prSet presAssocID="{946DD9C2-B679-48BA-B50B-51A4734365F8}" presName="dummyMaxCanvas" presStyleCnt="0">
        <dgm:presLayoutVars/>
      </dgm:prSet>
      <dgm:spPr/>
    </dgm:pt>
    <dgm:pt modelId="{65356C5A-A582-4B66-A320-A92445DF1A14}" type="pres">
      <dgm:prSet presAssocID="{946DD9C2-B679-48BA-B50B-51A4734365F8}" presName="ThreeNodes_1" presStyleLbl="node1" presStyleIdx="0" presStyleCnt="3" custAng="0" custScaleX="100182" custScaleY="53917" custLinFactNeighborX="11474" custLinFactNeighborY="-14938">
        <dgm:presLayoutVars>
          <dgm:bulletEnabled val="1"/>
        </dgm:presLayoutVars>
      </dgm:prSet>
      <dgm:spPr/>
    </dgm:pt>
    <dgm:pt modelId="{E7155371-4211-4212-84FB-FE0A9D5176FE}" type="pres">
      <dgm:prSet presAssocID="{946DD9C2-B679-48BA-B50B-51A4734365F8}" presName="ThreeNodes_2" presStyleLbl="node1" presStyleIdx="1" presStyleCnt="3" custScaleX="100061" custScaleY="63034" custLinFactNeighborX="3335" custLinFactNeighborY="-15035">
        <dgm:presLayoutVars>
          <dgm:bulletEnabled val="1"/>
        </dgm:presLayoutVars>
      </dgm:prSet>
      <dgm:spPr/>
    </dgm:pt>
    <dgm:pt modelId="{653D34CE-9DBC-4A1F-89E2-9A29E46E5266}" type="pres">
      <dgm:prSet presAssocID="{946DD9C2-B679-48BA-B50B-51A4734365F8}" presName="ThreeNodes_3" presStyleLbl="node1" presStyleIdx="2" presStyleCnt="3" custScaleX="102498" custScaleY="58577" custLinFactNeighborX="-6707" custLinFactNeighborY="-2172">
        <dgm:presLayoutVars>
          <dgm:bulletEnabled val="1"/>
        </dgm:presLayoutVars>
      </dgm:prSet>
      <dgm:spPr/>
    </dgm:pt>
    <dgm:pt modelId="{24FDF995-D106-4447-8131-163CFF072D33}" type="pres">
      <dgm:prSet presAssocID="{946DD9C2-B679-48BA-B50B-51A4734365F8}" presName="ThreeConn_1-2" presStyleLbl="fgAccFollowNode1" presStyleIdx="0" presStyleCnt="2" custLinFactX="-12707" custLinFactNeighborX="-100000" custLinFactNeighborY="-28499">
        <dgm:presLayoutVars>
          <dgm:bulletEnabled val="1"/>
        </dgm:presLayoutVars>
      </dgm:prSet>
      <dgm:spPr/>
    </dgm:pt>
    <dgm:pt modelId="{2FEF3D41-BCFE-4677-A2B0-560923E70251}" type="pres">
      <dgm:prSet presAssocID="{946DD9C2-B679-48BA-B50B-51A4734365F8}" presName="ThreeConn_2-3" presStyleLbl="fgAccFollowNode1" presStyleIdx="1" presStyleCnt="2" custScaleX="117528" custLinFactX="-42732" custLinFactNeighborX="-100000" custLinFactNeighborY="-11986">
        <dgm:presLayoutVars>
          <dgm:bulletEnabled val="1"/>
        </dgm:presLayoutVars>
      </dgm:prSet>
      <dgm:spPr/>
    </dgm:pt>
    <dgm:pt modelId="{DFA6F7D6-7084-4FF2-BEE2-FBCC48705613}" type="pres">
      <dgm:prSet presAssocID="{946DD9C2-B679-48BA-B50B-51A4734365F8}" presName="ThreeNodes_1_text" presStyleLbl="node1" presStyleIdx="2" presStyleCnt="3">
        <dgm:presLayoutVars>
          <dgm:bulletEnabled val="1"/>
        </dgm:presLayoutVars>
      </dgm:prSet>
      <dgm:spPr/>
    </dgm:pt>
    <dgm:pt modelId="{251520F4-F92E-4035-B81F-8861B21D03CE}" type="pres">
      <dgm:prSet presAssocID="{946DD9C2-B679-48BA-B50B-51A4734365F8}" presName="ThreeNodes_2_text" presStyleLbl="node1" presStyleIdx="2" presStyleCnt="3">
        <dgm:presLayoutVars>
          <dgm:bulletEnabled val="1"/>
        </dgm:presLayoutVars>
      </dgm:prSet>
      <dgm:spPr/>
    </dgm:pt>
    <dgm:pt modelId="{91132A1D-EFA1-4676-8F69-C97C6A2DDD3F}" type="pres">
      <dgm:prSet presAssocID="{946DD9C2-B679-48BA-B50B-51A4734365F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59BEC28-4A34-47E5-8F0D-BC2869692130}" type="presOf" srcId="{7FE984B2-08A4-440D-AA07-282C82AE95FE}" destId="{2FEF3D41-BCFE-4677-A2B0-560923E70251}" srcOrd="0" destOrd="0" presId="urn:microsoft.com/office/officeart/2005/8/layout/vProcess5"/>
    <dgm:cxn modelId="{09E6D46D-3DF6-4EEC-9115-5BB5A0EFD4C3}" type="presOf" srcId="{46901C86-DAD7-41CD-9130-1DC3391871CD}" destId="{91132A1D-EFA1-4676-8F69-C97C6A2DDD3F}" srcOrd="1" destOrd="0" presId="urn:microsoft.com/office/officeart/2005/8/layout/vProcess5"/>
    <dgm:cxn modelId="{3797AA55-19D7-48B7-B587-BC966CC845EF}" type="presOf" srcId="{B298B1D9-16A2-40F2-9E75-FC3DDE572A64}" destId="{65356C5A-A582-4B66-A320-A92445DF1A14}" srcOrd="0" destOrd="0" presId="urn:microsoft.com/office/officeart/2005/8/layout/vProcess5"/>
    <dgm:cxn modelId="{8F6C5558-A5A7-4FF9-9D99-6FDF8815F6DD}" srcId="{946DD9C2-B679-48BA-B50B-51A4734365F8}" destId="{46901C86-DAD7-41CD-9130-1DC3391871CD}" srcOrd="2" destOrd="0" parTransId="{0A00CE00-FD8B-4DC1-886E-10BDAEF40A86}" sibTransId="{CB0FD19D-F16C-42F8-BE43-B4F9FD6AAE34}"/>
    <dgm:cxn modelId="{9709257E-6D2F-4950-827A-D1D00C95E1AC}" type="presOf" srcId="{46901C86-DAD7-41CD-9130-1DC3391871CD}" destId="{653D34CE-9DBC-4A1F-89E2-9A29E46E5266}" srcOrd="0" destOrd="0" presId="urn:microsoft.com/office/officeart/2005/8/layout/vProcess5"/>
    <dgm:cxn modelId="{CF70DF85-ABA8-4673-BCDA-5098E39D218E}" type="presOf" srcId="{B298B1D9-16A2-40F2-9E75-FC3DDE572A64}" destId="{DFA6F7D6-7084-4FF2-BEE2-FBCC48705613}" srcOrd="1" destOrd="0" presId="urn:microsoft.com/office/officeart/2005/8/layout/vProcess5"/>
    <dgm:cxn modelId="{505F1D8E-A406-481F-81E0-CE8F5505D5C1}" type="presOf" srcId="{F6F4A506-A5E7-4F7F-87CA-10F0C07B58BD}" destId="{251520F4-F92E-4035-B81F-8861B21D03CE}" srcOrd="1" destOrd="0" presId="urn:microsoft.com/office/officeart/2005/8/layout/vProcess5"/>
    <dgm:cxn modelId="{F5E54C9A-369F-48C3-9ACA-2D28FDEDFEF8}" srcId="{946DD9C2-B679-48BA-B50B-51A4734365F8}" destId="{B298B1D9-16A2-40F2-9E75-FC3DDE572A64}" srcOrd="0" destOrd="0" parTransId="{D5F89035-8D82-47DF-BF44-1BEE69816E23}" sibTransId="{3AB882F4-872B-4687-939F-49E4F9D0B85B}"/>
    <dgm:cxn modelId="{B156319F-48AD-41AD-8171-9351781B1954}" type="presOf" srcId="{F6F4A506-A5E7-4F7F-87CA-10F0C07B58BD}" destId="{E7155371-4211-4212-84FB-FE0A9D5176FE}" srcOrd="0" destOrd="0" presId="urn:microsoft.com/office/officeart/2005/8/layout/vProcess5"/>
    <dgm:cxn modelId="{A7F5A8AE-2B42-4854-88BE-59D3EF015EE3}" srcId="{946DD9C2-B679-48BA-B50B-51A4734365F8}" destId="{F6F4A506-A5E7-4F7F-87CA-10F0C07B58BD}" srcOrd="1" destOrd="0" parTransId="{F7797782-E7CD-40DF-9907-A92303007C70}" sibTransId="{7FE984B2-08A4-440D-AA07-282C82AE95FE}"/>
    <dgm:cxn modelId="{F673F6D7-4977-4EB4-B2F1-1C2E098B2324}" type="presOf" srcId="{3AB882F4-872B-4687-939F-49E4F9D0B85B}" destId="{24FDF995-D106-4447-8131-163CFF072D33}" srcOrd="0" destOrd="0" presId="urn:microsoft.com/office/officeart/2005/8/layout/vProcess5"/>
    <dgm:cxn modelId="{4B1D9EFD-2AD6-4B23-BDD8-0A1F220BFEBA}" type="presOf" srcId="{946DD9C2-B679-48BA-B50B-51A4734365F8}" destId="{9928DEB4-FD8A-433D-BD3A-4FB0252D75D8}" srcOrd="0" destOrd="0" presId="urn:microsoft.com/office/officeart/2005/8/layout/vProcess5"/>
    <dgm:cxn modelId="{FE8E2B97-E43C-4D4F-8036-CA50A992096A}" type="presParOf" srcId="{9928DEB4-FD8A-433D-BD3A-4FB0252D75D8}" destId="{9BE9A337-4785-48D0-B1EA-9889C3F50CBC}" srcOrd="0" destOrd="0" presId="urn:microsoft.com/office/officeart/2005/8/layout/vProcess5"/>
    <dgm:cxn modelId="{2E47BD56-D6A2-4B8A-884A-813CB8088AC7}" type="presParOf" srcId="{9928DEB4-FD8A-433D-BD3A-4FB0252D75D8}" destId="{65356C5A-A582-4B66-A320-A92445DF1A14}" srcOrd="1" destOrd="0" presId="urn:microsoft.com/office/officeart/2005/8/layout/vProcess5"/>
    <dgm:cxn modelId="{F974A83A-E72D-4E31-AF2B-F448CA956F65}" type="presParOf" srcId="{9928DEB4-FD8A-433D-BD3A-4FB0252D75D8}" destId="{E7155371-4211-4212-84FB-FE0A9D5176FE}" srcOrd="2" destOrd="0" presId="urn:microsoft.com/office/officeart/2005/8/layout/vProcess5"/>
    <dgm:cxn modelId="{9B6649D7-289A-400E-B9C5-0D55E3E1351D}" type="presParOf" srcId="{9928DEB4-FD8A-433D-BD3A-4FB0252D75D8}" destId="{653D34CE-9DBC-4A1F-89E2-9A29E46E5266}" srcOrd="3" destOrd="0" presId="urn:microsoft.com/office/officeart/2005/8/layout/vProcess5"/>
    <dgm:cxn modelId="{76252BB2-FBBD-477D-A580-4F9D2FF91175}" type="presParOf" srcId="{9928DEB4-FD8A-433D-BD3A-4FB0252D75D8}" destId="{24FDF995-D106-4447-8131-163CFF072D33}" srcOrd="4" destOrd="0" presId="urn:microsoft.com/office/officeart/2005/8/layout/vProcess5"/>
    <dgm:cxn modelId="{95990A72-F07F-4696-A3EC-8510D4FEEE08}" type="presParOf" srcId="{9928DEB4-FD8A-433D-BD3A-4FB0252D75D8}" destId="{2FEF3D41-BCFE-4677-A2B0-560923E70251}" srcOrd="5" destOrd="0" presId="urn:microsoft.com/office/officeart/2005/8/layout/vProcess5"/>
    <dgm:cxn modelId="{AA5E3A09-7D10-422B-9995-FE84DAEFCD1C}" type="presParOf" srcId="{9928DEB4-FD8A-433D-BD3A-4FB0252D75D8}" destId="{DFA6F7D6-7084-4FF2-BEE2-FBCC48705613}" srcOrd="6" destOrd="0" presId="urn:microsoft.com/office/officeart/2005/8/layout/vProcess5"/>
    <dgm:cxn modelId="{F7BF297F-3067-49B0-996D-150B3188D932}" type="presParOf" srcId="{9928DEB4-FD8A-433D-BD3A-4FB0252D75D8}" destId="{251520F4-F92E-4035-B81F-8861B21D03CE}" srcOrd="7" destOrd="0" presId="urn:microsoft.com/office/officeart/2005/8/layout/vProcess5"/>
    <dgm:cxn modelId="{73D33EDD-9EAA-4A38-8B87-B14A2EA61852}" type="presParOf" srcId="{9928DEB4-FD8A-433D-BD3A-4FB0252D75D8}" destId="{91132A1D-EFA1-4676-8F69-C97C6A2DDD3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41335-1076-40B6-874F-E958DC544851}">
      <dsp:nvSpPr>
        <dsp:cNvPr id="0" name=""/>
        <dsp:cNvSpPr/>
      </dsp:nvSpPr>
      <dsp:spPr>
        <a:xfrm>
          <a:off x="6234" y="922309"/>
          <a:ext cx="1863323" cy="1117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Calibri" panose="020F0502020204030204" pitchFamily="34" charset="0"/>
              <a:cs typeface="Calibri" panose="020F0502020204030204" pitchFamily="34" charset="0"/>
            </a:rPr>
            <a:t>Project Manager</a:t>
          </a:r>
        </a:p>
      </dsp:txBody>
      <dsp:txXfrm>
        <a:off x="38979" y="955054"/>
        <a:ext cx="1797833" cy="1052503"/>
      </dsp:txXfrm>
    </dsp:sp>
    <dsp:sp modelId="{72808B6D-D1EE-43C3-BDB7-26316A9B8CDE}">
      <dsp:nvSpPr>
        <dsp:cNvPr id="0" name=""/>
        <dsp:cNvSpPr/>
      </dsp:nvSpPr>
      <dsp:spPr>
        <a:xfrm>
          <a:off x="2033529" y="1250254"/>
          <a:ext cx="395024" cy="462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033529" y="1342675"/>
        <a:ext cx="276517" cy="277262"/>
      </dsp:txXfrm>
    </dsp:sp>
    <dsp:sp modelId="{4BC15A6B-76B8-4EC5-995E-75C772CDE6FF}">
      <dsp:nvSpPr>
        <dsp:cNvPr id="0" name=""/>
        <dsp:cNvSpPr/>
      </dsp:nvSpPr>
      <dsp:spPr>
        <a:xfrm>
          <a:off x="2614886" y="922309"/>
          <a:ext cx="1863323" cy="1117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587972"/>
                <a:satOff val="11465"/>
                <a:lumOff val="-421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2587972"/>
                <a:satOff val="11465"/>
                <a:lumOff val="-421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2587972"/>
                <a:satOff val="11465"/>
                <a:lumOff val="-421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Calibri" panose="020F0502020204030204" pitchFamily="34" charset="0"/>
              <a:cs typeface="Calibri" panose="020F0502020204030204" pitchFamily="34" charset="0"/>
            </a:rPr>
            <a:t>Team Lead</a:t>
          </a:r>
        </a:p>
      </dsp:txBody>
      <dsp:txXfrm>
        <a:off x="2647631" y="955054"/>
        <a:ext cx="1797833" cy="1052503"/>
      </dsp:txXfrm>
    </dsp:sp>
    <dsp:sp modelId="{387A0925-B546-4EE1-89A8-EA8E32339D1E}">
      <dsp:nvSpPr>
        <dsp:cNvPr id="0" name=""/>
        <dsp:cNvSpPr/>
      </dsp:nvSpPr>
      <dsp:spPr>
        <a:xfrm>
          <a:off x="4642182" y="1250254"/>
          <a:ext cx="395024" cy="462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642182" y="1342675"/>
        <a:ext cx="276517" cy="277262"/>
      </dsp:txXfrm>
    </dsp:sp>
    <dsp:sp modelId="{8F06F1A7-5D90-46FC-9A97-AE4C969D68C3}">
      <dsp:nvSpPr>
        <dsp:cNvPr id="0" name=""/>
        <dsp:cNvSpPr/>
      </dsp:nvSpPr>
      <dsp:spPr>
        <a:xfrm>
          <a:off x="5223539" y="922309"/>
          <a:ext cx="1863323" cy="1117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Calibri" panose="020F0502020204030204" pitchFamily="34" charset="0"/>
              <a:cs typeface="Calibri" panose="020F0502020204030204" pitchFamily="34" charset="0"/>
            </a:rPr>
            <a:t>Developer</a:t>
          </a:r>
        </a:p>
      </dsp:txBody>
      <dsp:txXfrm>
        <a:off x="5256284" y="955054"/>
        <a:ext cx="1797833" cy="1052503"/>
      </dsp:txXfrm>
    </dsp:sp>
    <dsp:sp modelId="{F9952630-8B93-4907-9AD8-00F8862DFB45}">
      <dsp:nvSpPr>
        <dsp:cNvPr id="0" name=""/>
        <dsp:cNvSpPr/>
      </dsp:nvSpPr>
      <dsp:spPr>
        <a:xfrm rot="5400000">
          <a:off x="5957688" y="2170735"/>
          <a:ext cx="395024" cy="462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6016570" y="2204275"/>
        <a:ext cx="277262" cy="276517"/>
      </dsp:txXfrm>
    </dsp:sp>
    <dsp:sp modelId="{39F7A9DB-A4CD-4E48-AA65-D3C672F2AA80}">
      <dsp:nvSpPr>
        <dsp:cNvPr id="0" name=""/>
        <dsp:cNvSpPr/>
      </dsp:nvSpPr>
      <dsp:spPr>
        <a:xfrm>
          <a:off x="5223539" y="2785632"/>
          <a:ext cx="1863323" cy="1117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7763915"/>
                <a:satOff val="34394"/>
                <a:lumOff val="-1264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7763915"/>
                <a:satOff val="34394"/>
                <a:lumOff val="-1264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7763915"/>
                <a:satOff val="34394"/>
                <a:lumOff val="-1264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Calibri" panose="020F0502020204030204" pitchFamily="34" charset="0"/>
              <a:cs typeface="Calibri" panose="020F0502020204030204" pitchFamily="34" charset="0"/>
            </a:rPr>
            <a:t>SQA Engineer</a:t>
          </a:r>
        </a:p>
      </dsp:txBody>
      <dsp:txXfrm>
        <a:off x="5256284" y="2818377"/>
        <a:ext cx="1797833" cy="1052503"/>
      </dsp:txXfrm>
    </dsp:sp>
    <dsp:sp modelId="{80931DF8-2ACA-4603-8033-E67493209C53}">
      <dsp:nvSpPr>
        <dsp:cNvPr id="0" name=""/>
        <dsp:cNvSpPr/>
      </dsp:nvSpPr>
      <dsp:spPr>
        <a:xfrm rot="10800000">
          <a:off x="4664542" y="3113577"/>
          <a:ext cx="395024" cy="462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4783049" y="3205998"/>
        <a:ext cx="276517" cy="277262"/>
      </dsp:txXfrm>
    </dsp:sp>
    <dsp:sp modelId="{E409B75B-C89B-449F-962F-B4ECDA2A8B70}">
      <dsp:nvSpPr>
        <dsp:cNvPr id="0" name=""/>
        <dsp:cNvSpPr/>
      </dsp:nvSpPr>
      <dsp:spPr>
        <a:xfrm>
          <a:off x="2614886" y="2785632"/>
          <a:ext cx="1863323" cy="1117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Calibri" panose="020F0502020204030204" pitchFamily="34" charset="0"/>
              <a:cs typeface="Calibri" panose="020F0502020204030204" pitchFamily="34" charset="0"/>
            </a:rPr>
            <a:t>Client Review</a:t>
          </a:r>
        </a:p>
      </dsp:txBody>
      <dsp:txXfrm>
        <a:off x="2647631" y="2818377"/>
        <a:ext cx="1797833" cy="10525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356C5A-A582-4B66-A320-A92445DF1A14}">
      <dsp:nvSpPr>
        <dsp:cNvPr id="0" name=""/>
        <dsp:cNvSpPr/>
      </dsp:nvSpPr>
      <dsp:spPr>
        <a:xfrm>
          <a:off x="449155" y="122960"/>
          <a:ext cx="4164876" cy="818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Calibri" panose="020F0502020204030204" pitchFamily="34" charset="0"/>
              <a:cs typeface="Calibri" panose="020F0502020204030204" pitchFamily="34" charset="0"/>
            </a:rPr>
            <a:t>Client</a:t>
          </a:r>
        </a:p>
      </dsp:txBody>
      <dsp:txXfrm>
        <a:off x="473117" y="146922"/>
        <a:ext cx="2565647" cy="770202"/>
      </dsp:txXfrm>
    </dsp:sp>
    <dsp:sp modelId="{E7155371-4211-4212-84FB-FE0A9D5176FE}">
      <dsp:nvSpPr>
        <dsp:cNvPr id="0" name=""/>
        <dsp:cNvSpPr/>
      </dsp:nvSpPr>
      <dsp:spPr>
        <a:xfrm>
          <a:off x="480128" y="1822596"/>
          <a:ext cx="4159846" cy="9564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Calibri" panose="020F0502020204030204" pitchFamily="34" charset="0"/>
              <a:cs typeface="Calibri" panose="020F0502020204030204" pitchFamily="34" charset="0"/>
            </a:rPr>
            <a:t>Gain Solutions</a:t>
          </a:r>
        </a:p>
      </dsp:txBody>
      <dsp:txXfrm>
        <a:off x="508142" y="1850610"/>
        <a:ext cx="2749873" cy="900437"/>
      </dsp:txXfrm>
    </dsp:sp>
    <dsp:sp modelId="{653D34CE-9DBC-4A1F-89E2-9A29E46E5266}">
      <dsp:nvSpPr>
        <dsp:cNvPr id="0" name=""/>
        <dsp:cNvSpPr/>
      </dsp:nvSpPr>
      <dsp:spPr>
        <a:xfrm>
          <a:off x="378816" y="3821870"/>
          <a:ext cx="4261159" cy="8888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Calibri" panose="020F0502020204030204" pitchFamily="34" charset="0"/>
              <a:cs typeface="Calibri" panose="020F0502020204030204" pitchFamily="34" charset="0"/>
            </a:rPr>
            <a:t>Developers</a:t>
          </a:r>
        </a:p>
      </dsp:txBody>
      <dsp:txXfrm>
        <a:off x="404849" y="3847903"/>
        <a:ext cx="2822173" cy="836770"/>
      </dsp:txXfrm>
    </dsp:sp>
    <dsp:sp modelId="{24FDF995-D106-4447-8131-163CFF072D33}">
      <dsp:nvSpPr>
        <dsp:cNvPr id="0" name=""/>
        <dsp:cNvSpPr/>
      </dsp:nvSpPr>
      <dsp:spPr>
        <a:xfrm>
          <a:off x="2035315" y="869595"/>
          <a:ext cx="986297" cy="98629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2257232" y="869595"/>
        <a:ext cx="542463" cy="742188"/>
      </dsp:txXfrm>
    </dsp:sp>
    <dsp:sp modelId="{2FEF3D41-BCFE-4677-A2B0-560923E70251}">
      <dsp:nvSpPr>
        <dsp:cNvPr id="0" name=""/>
        <dsp:cNvSpPr/>
      </dsp:nvSpPr>
      <dsp:spPr>
        <a:xfrm>
          <a:off x="2019561" y="2792624"/>
          <a:ext cx="1159175" cy="98629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2280375" y="2792624"/>
        <a:ext cx="637547" cy="7421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2E97-3D9A-4F62-A075-E64C128C4A5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E6F1-50AE-43B6-99F4-843FEB2D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98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2E97-3D9A-4F62-A075-E64C128C4A5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E6F1-50AE-43B6-99F4-843FEB2D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3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2E97-3D9A-4F62-A075-E64C128C4A5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E6F1-50AE-43B6-99F4-843FEB2D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4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2E97-3D9A-4F62-A075-E64C128C4A5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E6F1-50AE-43B6-99F4-843FEB2D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6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2E97-3D9A-4F62-A075-E64C128C4A5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E6F1-50AE-43B6-99F4-843FEB2D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75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2E97-3D9A-4F62-A075-E64C128C4A5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E6F1-50AE-43B6-99F4-843FEB2D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8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2E97-3D9A-4F62-A075-E64C128C4A5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E6F1-50AE-43B6-99F4-843FEB2D18C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2E97-3D9A-4F62-A075-E64C128C4A5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E6F1-50AE-43B6-99F4-843FEB2D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8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2E97-3D9A-4F62-A075-E64C128C4A5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E6F1-50AE-43B6-99F4-843FEB2D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9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2E97-3D9A-4F62-A075-E64C128C4A5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E6F1-50AE-43B6-99F4-843FEB2D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1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BB42E97-3D9A-4F62-A075-E64C128C4A5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E6F1-50AE-43B6-99F4-843FEB2D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3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BB42E97-3D9A-4F62-A075-E64C128C4A5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55BE6F1-50AE-43B6-99F4-843FEB2D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9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5E8A3-0CC3-424A-B5D7-D3FE0A47D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61662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Welcome to My Industrial Attachment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E8964-F962-4605-95EF-73C0A6C4C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3942492"/>
            <a:ext cx="9182100" cy="280793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Enosis Solutions</a:t>
            </a:r>
          </a:p>
          <a:p>
            <a:pPr algn="ctr"/>
            <a:r>
              <a:rPr lang="en-US" sz="2400" b="0" i="0" dirty="0">
                <a:solidFill>
                  <a:schemeClr val="tx1"/>
                </a:solidFill>
                <a:effectLst/>
                <a:latin typeface="High Tower Text" panose="02040502050506030303" pitchFamily="18" charset="0"/>
              </a:rPr>
              <a:t>House 27, Road 8, Gulshan 1, </a:t>
            </a:r>
          </a:p>
          <a:p>
            <a:pPr algn="ctr"/>
            <a:r>
              <a:rPr lang="en-US" sz="2400" b="0" i="0" dirty="0">
                <a:solidFill>
                  <a:schemeClr val="tx1"/>
                </a:solidFill>
                <a:effectLst/>
                <a:latin typeface="High Tower Text" panose="02040502050506030303" pitchFamily="18" charset="0"/>
              </a:rPr>
              <a:t>Dhaka, Bangladesh</a:t>
            </a:r>
            <a:r>
              <a:rPr lang="en-US" sz="2400" dirty="0">
                <a:latin typeface="High Tower Text" panose="02040502050506030303" pitchFamily="18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C93AB6-8F06-2B26-6898-D4EC9AE5DD17}"/>
              </a:ext>
            </a:extLst>
          </p:cNvPr>
          <p:cNvSpPr/>
          <p:nvPr/>
        </p:nvSpPr>
        <p:spPr>
          <a:xfrm>
            <a:off x="12006470" y="0"/>
            <a:ext cx="18553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80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4DD4-2E37-4E1E-985B-2B456D1C2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18092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Risk Analysis &amp; Problem Handling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8DDEBF-547D-8D0A-33F2-426C4270D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Discuss with team leaders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Choose the best approach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5CC252-CEC6-7684-8CC2-2AFC8B362DD7}"/>
              </a:ext>
            </a:extLst>
          </p:cNvPr>
          <p:cNvSpPr/>
          <p:nvPr/>
        </p:nvSpPr>
        <p:spPr>
          <a:xfrm>
            <a:off x="12006470" y="0"/>
            <a:ext cx="18553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5FDCFF-8F40-426C-83A8-C80F04CC9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868" y="3400120"/>
            <a:ext cx="3102332" cy="19918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81AC2A-DF44-4585-9E1D-9E6D1DFCC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757" y="3400120"/>
            <a:ext cx="2977419" cy="198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97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4DD4-2E37-4E1E-985B-2B456D1C2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4" y="531344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Testing Method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792EB3-35C3-7552-1A2A-B4A3E9D0D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In Gain Solutions: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White box testing is done by developer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Black box testing is done by SQA Engineer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Manual Testing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Automated Testing: Cypress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5CC252-CEC6-7684-8CC2-2AFC8B362DD7}"/>
              </a:ext>
            </a:extLst>
          </p:cNvPr>
          <p:cNvSpPr/>
          <p:nvPr/>
        </p:nvSpPr>
        <p:spPr>
          <a:xfrm>
            <a:off x="12006470" y="0"/>
            <a:ext cx="18553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106976-2387-4271-A97A-9736311B0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960" y="3801035"/>
            <a:ext cx="4239656" cy="276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70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4DD4-2E37-4E1E-985B-2B456D1C2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2245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Payment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5CC252-CEC6-7684-8CC2-2AFC8B362DD7}"/>
              </a:ext>
            </a:extLst>
          </p:cNvPr>
          <p:cNvSpPr/>
          <p:nvPr/>
        </p:nvSpPr>
        <p:spPr>
          <a:xfrm>
            <a:off x="12006470" y="0"/>
            <a:ext cx="18553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FF36B4C-AFE0-739A-E6CF-0CC355C9FD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3219605"/>
              </p:ext>
            </p:extLst>
          </p:nvPr>
        </p:nvGraphicFramePr>
        <p:xfrm>
          <a:off x="1456015" y="1461247"/>
          <a:ext cx="4890953" cy="5057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53D6DED-E27D-48B9-97EE-5B0C07386C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81" y="3579429"/>
            <a:ext cx="4789351" cy="2955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782D1D-A876-450A-9419-421F216262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181" y="1594876"/>
            <a:ext cx="29527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82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5E8A3-0CC3-424A-B5D7-D3FE0A47D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475974"/>
            <a:ext cx="8915399" cy="2262781"/>
          </a:xfrm>
        </p:spPr>
        <p:txBody>
          <a:bodyPr/>
          <a:lstStyle/>
          <a:p>
            <a:pPr algn="ctr"/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Thanks to All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2DCA29-246A-9637-159D-00560CC42344}"/>
              </a:ext>
            </a:extLst>
          </p:cNvPr>
          <p:cNvSpPr/>
          <p:nvPr/>
        </p:nvSpPr>
        <p:spPr>
          <a:xfrm>
            <a:off x="12006470" y="0"/>
            <a:ext cx="18553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4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5E8A3-0CC3-424A-B5D7-D3FE0A47D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0339" y="410821"/>
            <a:ext cx="8915399" cy="2262781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Presented By: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E8964-F962-4605-95EF-73C0A6C4C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682" y="2851905"/>
            <a:ext cx="10910047" cy="2262781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Israt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Jahan Reshma</a:t>
            </a:r>
          </a:p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ID: 18ICTCSE041</a:t>
            </a:r>
          </a:p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Bangabandhu Sheikh Mujibur Rahman Science &amp; Technology University, Gopalganj</a:t>
            </a:r>
          </a:p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Department of Computer Science and Engineering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4E3A6F-F985-5791-0C23-CC343F965DE6}"/>
              </a:ext>
            </a:extLst>
          </p:cNvPr>
          <p:cNvSpPr/>
          <p:nvPr/>
        </p:nvSpPr>
        <p:spPr>
          <a:xfrm>
            <a:off x="12006470" y="0"/>
            <a:ext cx="18553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7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5E8A3-0CC3-424A-B5D7-D3FE0A47D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6155" y="649361"/>
            <a:ext cx="8759687" cy="226278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Special Thanks to: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E8964-F962-4605-95EF-73C0A6C4C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6154" y="3150703"/>
            <a:ext cx="8759687" cy="2262781"/>
          </a:xfrm>
        </p:spPr>
        <p:txBody>
          <a:bodyPr>
            <a:normAutofit/>
          </a:bodyPr>
          <a:lstStyle/>
          <a:p>
            <a:pPr algn="ctr"/>
            <a:r>
              <a:rPr lang="en-US" sz="2400" b="1" i="0" dirty="0" err="1">
                <a:solidFill>
                  <a:schemeClr val="tx1"/>
                </a:solidFill>
                <a:effectLst/>
                <a:latin typeface="Segoe UI Historic" panose="020B0502040204020203" pitchFamily="34" charset="0"/>
              </a:rPr>
              <a:t>Marajul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Segoe UI Historic" panose="020B0502040204020203" pitchFamily="34" charset="0"/>
              </a:rPr>
              <a:t> Islam</a:t>
            </a:r>
            <a:br>
              <a:rPr lang="en-US" sz="2400" dirty="0"/>
            </a:br>
            <a:r>
              <a:rPr lang="en-US" sz="2400" b="0" i="0" dirty="0">
                <a:solidFill>
                  <a:schemeClr val="tx1"/>
                </a:solidFill>
                <a:effectLst/>
                <a:latin typeface="Segoe UI Historic" panose="020B0502040204020203" pitchFamily="34" charset="0"/>
              </a:rPr>
              <a:t>Software Engineer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Enosis Solutions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A47747-617A-E826-40F4-B137EC5E98AB}"/>
              </a:ext>
            </a:extLst>
          </p:cNvPr>
          <p:cNvSpPr/>
          <p:nvPr/>
        </p:nvSpPr>
        <p:spPr>
          <a:xfrm>
            <a:off x="12006470" y="0"/>
            <a:ext cx="18553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1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5E8A3-0CC3-424A-B5D7-D3FE0A47D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8384" y="649361"/>
            <a:ext cx="8915399" cy="2262781"/>
          </a:xfrm>
        </p:spPr>
        <p:txBody>
          <a:bodyPr/>
          <a:lstStyle/>
          <a:p>
            <a:pPr algn="ctr"/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Training On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E8964-F962-4605-95EF-73C0A6C4C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670" y="3429000"/>
            <a:ext cx="7109012" cy="197142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“Software Development and Working Environment of a Software Company”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8772CA-BC91-CD0E-85CB-3DD0ABD400BD}"/>
              </a:ext>
            </a:extLst>
          </p:cNvPr>
          <p:cNvSpPr/>
          <p:nvPr/>
        </p:nvSpPr>
        <p:spPr>
          <a:xfrm>
            <a:off x="12006470" y="0"/>
            <a:ext cx="18553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4DD4-2E37-4E1E-985B-2B456D1C2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44597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E9C7F-F2DD-4E04-A915-6EE84CD4E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Web Application Development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Mobile Application Development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Custom Application Development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C639AA-0075-98E5-AD98-EDEE6262EF66}"/>
              </a:ext>
            </a:extLst>
          </p:cNvPr>
          <p:cNvSpPr/>
          <p:nvPr/>
        </p:nvSpPr>
        <p:spPr>
          <a:xfrm>
            <a:off x="12006470" y="0"/>
            <a:ext cx="18553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86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4DD4-2E37-4E1E-985B-2B456D1C2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44597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What we have learn: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E9C7F-F2DD-4E04-A915-6EE84CD4E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How a company get an order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How they distribute their work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How to deal with a problem during development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Risk analysis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Software delivery process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Software testing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Payment method of an employee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C639AA-0075-98E5-AD98-EDEE6262EF66}"/>
              </a:ext>
            </a:extLst>
          </p:cNvPr>
          <p:cNvSpPr/>
          <p:nvPr/>
        </p:nvSpPr>
        <p:spPr>
          <a:xfrm>
            <a:off x="12006470" y="0"/>
            <a:ext cx="18553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30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4DD4-2E37-4E1E-985B-2B456D1C2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How to get an order???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E9C7F-F2DD-4E04-A915-6EE84CD4E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Unite living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client of Norway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Website for rent a house</a:t>
            </a:r>
          </a:p>
          <a:p>
            <a:pPr marL="457200" lvl="1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Themeforest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6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Codecanyon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, Fiverr, Upwork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5CC252-CEC6-7684-8CC2-2AFC8B362DD7}"/>
              </a:ext>
            </a:extLst>
          </p:cNvPr>
          <p:cNvSpPr/>
          <p:nvPr/>
        </p:nvSpPr>
        <p:spPr>
          <a:xfrm>
            <a:off x="12006470" y="0"/>
            <a:ext cx="18553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38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4DD4-2E37-4E1E-985B-2B456D1C2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1809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Work Distribution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5CC252-CEC6-7684-8CC2-2AFC8B362DD7}"/>
              </a:ext>
            </a:extLst>
          </p:cNvPr>
          <p:cNvSpPr/>
          <p:nvPr/>
        </p:nvSpPr>
        <p:spPr>
          <a:xfrm>
            <a:off x="12006470" y="0"/>
            <a:ext cx="18553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DCC57EBC-ACD7-5A93-516E-8853E11004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4912143"/>
              </p:ext>
            </p:extLst>
          </p:nvPr>
        </p:nvGraphicFramePr>
        <p:xfrm>
          <a:off x="2651538" y="1798982"/>
          <a:ext cx="7093097" cy="4825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1609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4DD4-2E37-4E1E-985B-2B456D1C2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1809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Process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5CC252-CEC6-7684-8CC2-2AFC8B362DD7}"/>
              </a:ext>
            </a:extLst>
          </p:cNvPr>
          <p:cNvSpPr/>
          <p:nvPr/>
        </p:nvSpPr>
        <p:spPr>
          <a:xfrm>
            <a:off x="12006470" y="0"/>
            <a:ext cx="18553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C086D-9256-4750-96C8-CC54AD8F5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389" y="2001955"/>
            <a:ext cx="4103221" cy="421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7776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1349</TotalTime>
  <Words>202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Gill Sans MT</vt:lpstr>
      <vt:lpstr>High Tower Text</vt:lpstr>
      <vt:lpstr>Segoe UI Historic</vt:lpstr>
      <vt:lpstr>Wingdings</vt:lpstr>
      <vt:lpstr>Parcel</vt:lpstr>
      <vt:lpstr>Welcome to My Industrial Attachment Presentation</vt:lpstr>
      <vt:lpstr>Presented By:</vt:lpstr>
      <vt:lpstr>Special Thanks to:</vt:lpstr>
      <vt:lpstr>Training On</vt:lpstr>
      <vt:lpstr>Services</vt:lpstr>
      <vt:lpstr>What we have learn:</vt:lpstr>
      <vt:lpstr>How to get an order???</vt:lpstr>
      <vt:lpstr>Work Distribution</vt:lpstr>
      <vt:lpstr>Process Model</vt:lpstr>
      <vt:lpstr>Risk Analysis &amp; Problem Handling</vt:lpstr>
      <vt:lpstr>Testing Method</vt:lpstr>
      <vt:lpstr>Payment</vt:lpstr>
      <vt:lpstr>Thanks to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Industrial Attachment</dc:title>
  <dc:creator>hp</dc:creator>
  <cp:lastModifiedBy>israt18cse241.bsmrstu@gmail.com</cp:lastModifiedBy>
  <cp:revision>76</cp:revision>
  <dcterms:created xsi:type="dcterms:W3CDTF">2021-12-23T10:48:34Z</dcterms:created>
  <dcterms:modified xsi:type="dcterms:W3CDTF">2023-08-29T15:41:16Z</dcterms:modified>
</cp:coreProperties>
</file>